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172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4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3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0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5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6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8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9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EhEe72sJ-h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7wWU7lzN3Q" TargetMode="External"/><Relationship Id="rId2" Type="http://schemas.openxmlformats.org/officeDocument/2006/relationships/hyperlink" Target="https://www.youtube.com/watch?v=A7TpdC-1e7U&amp;pbjreload=10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C2252A-6F8B-447F-AD1B-58A96D9D23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6" r="13661" b="-1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7EDC6FA5-E343-4C22-8AF9-21796C060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br>
              <a:rPr lang="he-IL" sz="4800"/>
            </a:br>
            <a:r>
              <a:rPr lang="he-IL" sz="4800"/>
              <a:t>בית ספר אלעהד –לקיה</a:t>
            </a:r>
            <a:br>
              <a:rPr lang="he-IL" sz="4800"/>
            </a:br>
            <a:r>
              <a:rPr lang="he-IL" sz="4800"/>
              <a:t>18.10.20</a:t>
            </a:r>
            <a:endParaRPr lang="en-IL" sz="480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09F5019-3D38-4783-A1C6-C37BE1551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r>
              <a:rPr lang="he-IL" sz="2000" dirty="0"/>
              <a:t>יחידה לימודית לכיתות ג </a:t>
            </a:r>
            <a:endParaRPr lang="en-IL" sz="2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516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4DBB3F-AE79-4729-8196-876259F6D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צפו בסרטון על האות ט </a:t>
            </a:r>
            <a:endParaRPr lang="en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3A5443F-CDEA-43A5-967C-F9B6FA069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https://www.youtube.com/watch?v=EhEe72sJ-hU</a:t>
            </a:r>
            <a:r>
              <a:rPr lang="he-IL" dirty="0"/>
              <a:t> </a:t>
            </a:r>
          </a:p>
          <a:p>
            <a:pPr marL="0" indent="0" algn="r">
              <a:buNone/>
            </a:pPr>
            <a:r>
              <a:rPr lang="he-IL" dirty="0"/>
              <a:t>למידה מהנה </a:t>
            </a:r>
          </a:p>
          <a:p>
            <a:pPr marL="0" indent="0" algn="r">
              <a:buNone/>
            </a:pPr>
            <a:r>
              <a:rPr lang="he-IL" dirty="0"/>
              <a:t>נתראה בזום </a:t>
            </a:r>
            <a:endParaRPr lang="en-IL" dirty="0"/>
          </a:p>
        </p:txBody>
      </p:sp>
      <p:pic>
        <p:nvPicPr>
          <p:cNvPr id="5" name="גרפיקה 4" descr="מטוס">
            <a:extLst>
              <a:ext uri="{FF2B5EF4-FFF2-40B4-BE49-F238E27FC236}">
                <a16:creationId xmlns:a16="http://schemas.microsoft.com/office/drawing/2014/main" id="{7EB8E452-4B64-470B-9B68-3170AA951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901134">
            <a:off x="6875360" y="4053919"/>
            <a:ext cx="2646940" cy="249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54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F33CCCA-4370-49B0-AA03-DAAF6ADA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שירים שנלמד : </a:t>
            </a:r>
            <a:endParaRPr lang="en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7D61A5D-C729-44FC-BE58-DC05C716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https://www.youtube.com/watch?v=A7TpdC-1e7U&amp;pbjreload=101</a:t>
            </a:r>
            <a:r>
              <a:rPr lang="he-IL" dirty="0"/>
              <a:t> </a:t>
            </a:r>
          </a:p>
          <a:p>
            <a:r>
              <a:rPr lang="en-US" dirty="0">
                <a:hlinkClick r:id="rId3"/>
              </a:rPr>
              <a:t>https://www.youtube.com/watch?v=f7wWU7lzN3Q</a:t>
            </a:r>
            <a:r>
              <a:rPr lang="he-IL" dirty="0"/>
              <a:t> </a:t>
            </a:r>
          </a:p>
          <a:p>
            <a:pPr marL="0" indent="0">
              <a:buNone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75030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D2EB3EE-8468-4097-929E-17E839D7E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>
                <a:solidFill>
                  <a:srgbClr val="FFC000"/>
                </a:solidFill>
              </a:rPr>
              <a:t>חזרה על המילים שלמדנו </a:t>
            </a:r>
            <a:endParaRPr lang="en-IL" dirty="0">
              <a:solidFill>
                <a:srgbClr val="FFC000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C812571-5A89-489C-AA12-7D0BB6C34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he-IL" dirty="0"/>
              <a:t>מָה יֵשׁ בַּתִּיק ? </a:t>
            </a:r>
          </a:p>
          <a:p>
            <a:pPr marL="0" indent="0" algn="r">
              <a:buNone/>
            </a:pPr>
            <a:r>
              <a:rPr lang="ar-SA" dirty="0"/>
              <a:t> </a:t>
            </a:r>
            <a:r>
              <a:rPr lang="he-IL" dirty="0"/>
              <a:t>מַחְבֶּרֶת</a:t>
            </a:r>
            <a:r>
              <a:rPr lang="ar-SA" dirty="0"/>
              <a:t> – دفتر  </a:t>
            </a:r>
          </a:p>
          <a:p>
            <a:pPr marL="0" indent="0" algn="r">
              <a:buNone/>
            </a:pPr>
            <a:r>
              <a:rPr lang="he-IL" dirty="0"/>
              <a:t>קַלְמָר-</a:t>
            </a:r>
            <a:r>
              <a:rPr lang="ar-SA" dirty="0"/>
              <a:t>مقلمة</a:t>
            </a:r>
            <a:endParaRPr lang="he-IL" dirty="0"/>
          </a:p>
          <a:p>
            <a:pPr marL="0" indent="0" algn="r">
              <a:buNone/>
            </a:pPr>
            <a:r>
              <a:rPr lang="he-IL" dirty="0"/>
              <a:t>סֵפֶר </a:t>
            </a:r>
            <a:r>
              <a:rPr lang="ar-SA" dirty="0"/>
              <a:t>– كتاب 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05144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10785A-8696-4EE0-AD36-E3622F49C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>
                <a:solidFill>
                  <a:srgbClr val="FFC000"/>
                </a:solidFill>
              </a:rPr>
              <a:t>השלימו את המילים </a:t>
            </a:r>
            <a:endParaRPr lang="en-IL" dirty="0">
              <a:solidFill>
                <a:srgbClr val="FFC000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0870ED6-4FC5-4ECC-94C0-B4174C52B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he-IL" dirty="0"/>
              <a:t>מַחְ__</a:t>
            </a:r>
            <a:r>
              <a:rPr lang="he-IL" dirty="0" err="1"/>
              <a:t>רֶת</a:t>
            </a:r>
            <a:r>
              <a:rPr lang="he-IL" dirty="0"/>
              <a:t> </a:t>
            </a:r>
          </a:p>
          <a:p>
            <a:pPr marL="0" indent="0" algn="r">
              <a:buNone/>
            </a:pPr>
            <a:r>
              <a:rPr lang="he-IL" dirty="0"/>
              <a:t>__יק  </a:t>
            </a:r>
          </a:p>
          <a:p>
            <a:pPr marL="0" indent="0" algn="r">
              <a:buNone/>
            </a:pPr>
            <a:r>
              <a:rPr lang="he-IL" dirty="0" err="1"/>
              <a:t>קַ__מָר</a:t>
            </a:r>
            <a:r>
              <a:rPr lang="he-IL" dirty="0"/>
              <a:t> </a:t>
            </a:r>
          </a:p>
          <a:p>
            <a:pPr marL="0" indent="0" algn="r">
              <a:buNone/>
            </a:pPr>
            <a:r>
              <a:rPr lang="he-IL" dirty="0"/>
              <a:t>__ֵפֶר  </a:t>
            </a:r>
          </a:p>
          <a:p>
            <a:pPr marL="0" indent="0" algn="r">
              <a:buNone/>
            </a:pPr>
            <a:r>
              <a:rPr lang="he-IL" dirty="0"/>
              <a:t>__בַטִּיחַ  </a:t>
            </a:r>
          </a:p>
          <a:p>
            <a:pPr marL="0" indent="0" algn="r">
              <a:buNone/>
            </a:pPr>
            <a:r>
              <a:rPr lang="he-IL" dirty="0"/>
              <a:t>לִי__</a:t>
            </a:r>
            <a:r>
              <a:rPr lang="he-IL" dirty="0" err="1"/>
              <a:t>וֹן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3630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A0AE4C4-1D40-41AD-A00F-4B3F9F099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מה יש בקלמר ? </a:t>
            </a:r>
            <a:endParaRPr lang="en-IL" dirty="0"/>
          </a:p>
        </p:txBody>
      </p:sp>
      <p:pic>
        <p:nvPicPr>
          <p:cNvPr id="6" name="מציין מיקום תוכן 5" descr="תמונה שמכילה מכשירי כתיבה, עט&#10;&#10;התיאור נוצר באופן אוטומטי">
            <a:extLst>
              <a:ext uri="{FF2B5EF4-FFF2-40B4-BE49-F238E27FC236}">
                <a16:creationId xmlns:a16="http://schemas.microsoft.com/office/drawing/2014/main" id="{CCCAB8EB-3B75-4DCE-B6ED-4C70C4926E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155" y="2800350"/>
            <a:ext cx="3648869" cy="2819400"/>
          </a:xfrm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56394014-2679-47AE-968C-E914F380E681}"/>
              </a:ext>
            </a:extLst>
          </p:cNvPr>
          <p:cNvSpPr/>
          <p:nvPr/>
        </p:nvSpPr>
        <p:spPr>
          <a:xfrm>
            <a:off x="7753823" y="2650095"/>
            <a:ext cx="1909498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15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עט</a:t>
            </a:r>
          </a:p>
        </p:txBody>
      </p:sp>
    </p:spTree>
    <p:extLst>
      <p:ext uri="{BB962C8B-B14F-4D97-AF65-F5344CB8AC3E}">
        <p14:creationId xmlns:p14="http://schemas.microsoft.com/office/powerpoint/2010/main" val="393947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7B6D3E-C593-41D6-9B20-5CD535C1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האות ע </a:t>
            </a:r>
            <a:endParaRPr lang="en-IL" dirty="0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B1BC70F7-CEA7-4FED-920B-BC1D0603D1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5" y="2057400"/>
            <a:ext cx="8286750" cy="4800600"/>
          </a:xfrm>
        </p:spPr>
      </p:pic>
    </p:spTree>
    <p:extLst>
      <p:ext uri="{BB962C8B-B14F-4D97-AF65-F5344CB8AC3E}">
        <p14:creationId xmlns:p14="http://schemas.microsoft.com/office/powerpoint/2010/main" val="131293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66DDD720-8427-42FE-818E-BB64B3EE6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>
                <a:solidFill>
                  <a:schemeClr val="accent6">
                    <a:lumMod val="75000"/>
                  </a:schemeClr>
                </a:solidFill>
              </a:rPr>
              <a:t>ציירו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800" dirty="0" err="1">
                <a:solidFill>
                  <a:schemeClr val="accent6">
                    <a:lumMod val="75000"/>
                  </a:schemeClr>
                </a:solidFill>
              </a:rPr>
              <a:t>את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800" dirty="0" err="1">
                <a:solidFill>
                  <a:schemeClr val="accent6">
                    <a:lumMod val="75000"/>
                  </a:schemeClr>
                </a:solidFill>
              </a:rPr>
              <a:t>האות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 ע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7CC83659-710B-4CD8-80A6-F7EA2E4A2E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84" y="625683"/>
            <a:ext cx="471021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7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BC95ED-8B09-4842-8965-6D62893C8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>
                <a:solidFill>
                  <a:schemeClr val="accent6">
                    <a:lumMod val="75000"/>
                  </a:schemeClr>
                </a:solidFill>
              </a:rPr>
              <a:t>כתבו את האות ע במחברת בין השורות </a:t>
            </a:r>
            <a:endParaRPr lang="en-IL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D2642CE7-D257-4722-B9F5-08931F942C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6" y="1981200"/>
            <a:ext cx="8886824" cy="4495800"/>
          </a:xfrm>
        </p:spPr>
      </p:pic>
    </p:spTree>
    <p:extLst>
      <p:ext uri="{BB962C8B-B14F-4D97-AF65-F5344CB8AC3E}">
        <p14:creationId xmlns:p14="http://schemas.microsoft.com/office/powerpoint/2010/main" val="220610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26CB9DF-8F72-4109-B602-CE4119A1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>
                <a:solidFill>
                  <a:schemeClr val="accent6">
                    <a:lumMod val="75000"/>
                  </a:schemeClr>
                </a:solidFill>
              </a:rPr>
              <a:t>עוד מילים הפתוחות באות ע </a:t>
            </a:r>
            <a:endParaRPr lang="en-IL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5C52C0A5-D83B-4143-8CEA-DE8933CDBD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2478087"/>
            <a:ext cx="8391525" cy="3989387"/>
          </a:xfrm>
        </p:spPr>
      </p:pic>
    </p:spTree>
    <p:extLst>
      <p:ext uri="{BB962C8B-B14F-4D97-AF65-F5344CB8AC3E}">
        <p14:creationId xmlns:p14="http://schemas.microsoft.com/office/powerpoint/2010/main" val="63695391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1C3230"/>
      </a:dk2>
      <a:lt2>
        <a:srgbClr val="E7E8E2"/>
      </a:lt2>
      <a:accent1>
        <a:srgbClr val="5E48C8"/>
      </a:accent1>
      <a:accent2>
        <a:srgbClr val="3656B6"/>
      </a:accent2>
      <a:accent3>
        <a:srgbClr val="489DC8"/>
      </a:accent3>
      <a:accent4>
        <a:srgbClr val="36B6AB"/>
      </a:accent4>
      <a:accent5>
        <a:srgbClr val="43B87E"/>
      </a:accent5>
      <a:accent6>
        <a:srgbClr val="36B641"/>
      </a:accent6>
      <a:hlink>
        <a:srgbClr val="319473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125</Words>
  <Application>Microsoft Office PowerPoint</Application>
  <PresentationFormat>מסך רחב</PresentationFormat>
  <Paragraphs>27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4" baseType="lpstr">
      <vt:lpstr>Arial</vt:lpstr>
      <vt:lpstr>Avenir Next LT Pro</vt:lpstr>
      <vt:lpstr>Calibri</vt:lpstr>
      <vt:lpstr>AccentBoxVTI</vt:lpstr>
      <vt:lpstr> בית ספר אלעהד –לקיה 18.10.20</vt:lpstr>
      <vt:lpstr>שירים שנלמד : </vt:lpstr>
      <vt:lpstr>חזרה על המילים שלמדנו </vt:lpstr>
      <vt:lpstr>השלימו את המילים </vt:lpstr>
      <vt:lpstr>מה יש בקלמר ? </vt:lpstr>
      <vt:lpstr>האות ע </vt:lpstr>
      <vt:lpstr>ציירו את האות ע </vt:lpstr>
      <vt:lpstr>כתבו את האות ע במחברת בין השורות </vt:lpstr>
      <vt:lpstr>עוד מילים הפתוחות באות ע </vt:lpstr>
      <vt:lpstr>צפו בסרטון על האות ט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בית ספר אלעהד –לקיה 18.10.20</dc:title>
  <dc:creator>Yehya Massalha</dc:creator>
  <cp:lastModifiedBy>Yehya Massalha</cp:lastModifiedBy>
  <cp:revision>1</cp:revision>
  <dcterms:created xsi:type="dcterms:W3CDTF">2020-10-17T22:22:20Z</dcterms:created>
  <dcterms:modified xsi:type="dcterms:W3CDTF">2020-10-17T22:30:43Z</dcterms:modified>
</cp:coreProperties>
</file>