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9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DF1098-A613-427F-9F18-97FB4A042CF8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3A4930-05F8-4427-ACE2-F32DCA53EC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71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EF2-47B4-4FF3-961C-C9A70C04370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235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EF2-47B4-4FF3-961C-C9A70C043701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673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EF2-47B4-4FF3-961C-C9A70C043701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5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EF2-47B4-4FF3-961C-C9A70C043701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950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EF2-47B4-4FF3-961C-C9A70C043701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68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EF2-47B4-4FF3-961C-C9A70C043701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57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EF2-47B4-4FF3-961C-C9A70C043701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37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EF2-47B4-4FF3-961C-C9A70C043701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75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EF2-47B4-4FF3-961C-C9A70C043701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182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89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473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844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141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813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782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455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695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356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401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77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61E2-912C-4EAB-B5F6-4D1F81F1966B}" type="datetimeFigureOut">
              <a:rPr lang="he-IL" smtClean="0"/>
              <a:t>ח'/ניסן/תש"פ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5ECF-CE97-4726-AF00-BCE298E8C8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56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מונה אבו עבייד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3753">
            <a:off x="2144277" y="4470496"/>
            <a:ext cx="1545465" cy="1840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042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12879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בושרה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792">
            <a:off x="1011818" y="4397469"/>
            <a:ext cx="1661548" cy="1853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726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12879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זהור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723">
            <a:off x="1180694" y="4472984"/>
            <a:ext cx="1326495" cy="1666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80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12879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נדא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736">
            <a:off x="1199306" y="4451724"/>
            <a:ext cx="1452012" cy="171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47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12879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למאר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5412">
            <a:off x="1187018" y="4476910"/>
            <a:ext cx="1452272" cy="1761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824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12879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סונדוס אלרבידי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667" y="4468225"/>
            <a:ext cx="2018549" cy="1891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399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3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לתלמיד: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מחמד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השתתפותו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667">
            <a:off x="1149894" y="4507417"/>
            <a:ext cx="1674336" cy="1721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83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3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לתלמיד: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עלי אבו גריבה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השתתפותו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8" y="4352747"/>
            <a:ext cx="1901027" cy="2050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627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3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לתלמיד: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אדם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השתתפותו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6273">
            <a:off x="879440" y="4395874"/>
            <a:ext cx="1833874" cy="1992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8066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3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לתלמיד: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עבדאללה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השתתפותו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589">
            <a:off x="867324" y="4559420"/>
            <a:ext cx="1953238" cy="1676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328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3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לתלמיד: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אבראהים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השתתפותו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158">
            <a:off x="953178" y="4523681"/>
            <a:ext cx="1781526" cy="1798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53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3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לתלמיד: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מחמד אלרבידי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השתתפותו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514">
            <a:off x="2196944" y="4811805"/>
            <a:ext cx="1318119" cy="12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7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3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לתלמיד: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טלאל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השתתפותו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540">
            <a:off x="1188728" y="4720558"/>
            <a:ext cx="1688782" cy="1489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429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3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לתלמיד: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זיד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השתתפותו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415">
            <a:off x="987887" y="4571926"/>
            <a:ext cx="1699654" cy="1755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059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3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לתלמיד: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עלי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השתתפותו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263">
            <a:off x="1077152" y="4391696"/>
            <a:ext cx="1533581" cy="1843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349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ג'נאת אלצאנע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536">
            <a:off x="2147435" y="4698416"/>
            <a:ext cx="1725352" cy="1725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070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מרים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704">
            <a:off x="1076520" y="4550851"/>
            <a:ext cx="1534842" cy="1622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36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תסנים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278">
            <a:off x="1110577" y="4387378"/>
            <a:ext cx="1466730" cy="1849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15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-49252" y="3435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אפקאר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557">
            <a:off x="1167959" y="4639798"/>
            <a:ext cx="1351966" cy="1505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989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מאי </a:t>
            </a:r>
            <a:r>
              <a:rPr lang="he-IL" sz="2400" b="1" u="sng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אלצאנע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7747">
            <a:off x="1114531" y="4337986"/>
            <a:ext cx="1458823" cy="1645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136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12879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סיבא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8" y="4491942"/>
            <a:ext cx="1511684" cy="1670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84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pleit.net/useruploads/shablony/sh_alb_page_20111010_852.jpg"/>
          <p:cNvPicPr>
            <a:picLocks noChangeAspect="1" noChangeArrowheads="1"/>
          </p:cNvPicPr>
          <p:nvPr/>
        </p:nvPicPr>
        <p:blipFill>
          <a:blip r:embed="rId2"/>
          <a:srcRect t="11458" b="11458"/>
          <a:stretch>
            <a:fillRect/>
          </a:stretch>
        </p:blipFill>
        <p:spPr bwMode="auto">
          <a:xfrm>
            <a:off x="12879" y="0"/>
            <a:ext cx="12192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 rot="20825602">
            <a:off x="3728948" y="1337800"/>
            <a:ext cx="52500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AE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ldhabi" pitchFamily="2" charset="-78"/>
              </a:rPr>
              <a:t>              </a:t>
            </a:r>
            <a:r>
              <a:rPr lang="he-IL" sz="4800" b="1" dirty="0">
                <a:solidFill>
                  <a:srgbClr val="FF6699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תעודת הערכה</a:t>
            </a:r>
            <a:endParaRPr lang="ar-AE" sz="4800" b="1" dirty="0">
              <a:solidFill>
                <a:srgbClr val="FF6699"/>
              </a:solidFill>
              <a:latin typeface="Aharoni" panose="02010803020104030203" pitchFamily="2" charset="-79"/>
              <a:ea typeface="Times New Roman"/>
              <a:cs typeface="Diwani Bent" panose="020104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מוענקת </a:t>
            </a:r>
            <a:r>
              <a:rPr lang="he-IL" sz="2000" b="1" dirty="0" smtClean="0">
                <a:latin typeface="Algerian" pitchFamily="82" charset="0"/>
                <a:ea typeface="Times New Roman"/>
                <a:cs typeface="Arial"/>
              </a:rPr>
              <a:t>לתלמידה: </a:t>
            </a:r>
            <a:endParaRPr lang="he-IL" sz="2000" b="1" dirty="0"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</a:t>
            </a:r>
            <a:r>
              <a:rPr lang="he-IL" sz="2400" b="1" u="sng" dirty="0" smtClean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תולין אלצאנע</a:t>
            </a:r>
            <a:endParaRPr lang="he-IL" sz="2400" b="1" u="sng" dirty="0">
              <a:solidFill>
                <a:srgbClr val="00B050"/>
              </a:solidFill>
              <a:latin typeface="Algerian" pitchFamily="82" charset="0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                      וזאת על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00B050"/>
                </a:solidFill>
                <a:latin typeface="Algerian" pitchFamily="82" charset="0"/>
                <a:ea typeface="Times New Roman"/>
                <a:cs typeface="Arial"/>
              </a:rPr>
              <a:t>השתתפותה הפעילה בלמידה מרחוק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Algerian" pitchFamily="82" charset="0"/>
                <a:ea typeface="Times New Roman"/>
                <a:cs typeface="Arial"/>
              </a:rPr>
              <a:t>אני מאחלת לך המון בריאות והצלחה.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solidFill>
                  <a:srgbClr val="FF0066"/>
                </a:solidFill>
                <a:latin typeface="Algerian" pitchFamily="82" charset="0"/>
                <a:ea typeface="Times New Roman"/>
              </a:rPr>
              <a:t>יָד בְּיָד עַל הֲקוֹרוֹנָה נִתְגַּבֵּר    וְעַל הַלְּמִידָה לֹא נִוָּתֵר </a:t>
            </a:r>
            <a:endParaRPr lang="ar-SA" sz="2000" b="1" dirty="0">
              <a:latin typeface="Algerian" pitchFamily="82" charset="0"/>
              <a:ea typeface="Times New Roman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                 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 </a:t>
            </a:r>
            <a:r>
              <a:rPr lang="ar-SA" sz="2000" b="1" dirty="0">
                <a:latin typeface="Algerian" pitchFamily="82" charset="0"/>
                <a:ea typeface="Times New Roman"/>
                <a:cs typeface="Arial Unicode MS"/>
              </a:rPr>
              <a:t>  </a:t>
            </a:r>
            <a:r>
              <a:rPr lang="he-IL" sz="2000" b="1" dirty="0">
                <a:latin typeface="Algerian" pitchFamily="82" charset="0"/>
                <a:ea typeface="Times New Roman"/>
                <a:cs typeface="Arial Unicode MS"/>
              </a:rPr>
              <a:t>בִּכְבוֹד הַמּוֹרָה שלך</a:t>
            </a:r>
            <a:endParaRPr lang="he-IL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latin typeface="Berlin Sans FB Demi" panose="020E0802020502020306" pitchFamily="34" charset="0"/>
                <a:ea typeface="Times New Roman"/>
              </a:rPr>
              <a:t>                           מנאל אלאסד</a:t>
            </a:r>
            <a:endParaRPr lang="ar-SA" sz="2000" b="1" dirty="0">
              <a:latin typeface="Berlin Sans FB Demi" panose="020E0802020502020306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dirty="0">
              <a:latin typeface="Algerian" pitchFamily="82" charset="0"/>
              <a:ea typeface="Times New Roman"/>
              <a:cs typeface="Bold Italic Art" panose="02010400000000000000" pitchFamily="2" charset="-7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2095472" y="1603416"/>
            <a:ext cx="1643074" cy="159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935">
            <a:off x="1035747" y="4454845"/>
            <a:ext cx="1616392" cy="178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6371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935</Words>
  <Application>Microsoft Office PowerPoint</Application>
  <PresentationFormat>شاشة عريضة</PresentationFormat>
  <Paragraphs>207</Paragraphs>
  <Slides>22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4" baseType="lpstr">
      <vt:lpstr>Aharoni</vt:lpstr>
      <vt:lpstr>Aldhabi</vt:lpstr>
      <vt:lpstr>Algerian</vt:lpstr>
      <vt:lpstr>Arial</vt:lpstr>
      <vt:lpstr>Arial Unicode MS</vt:lpstr>
      <vt:lpstr>Berlin Sans FB Demi</vt:lpstr>
      <vt:lpstr>Bold Italic Art</vt:lpstr>
      <vt:lpstr>Calibri</vt:lpstr>
      <vt:lpstr>Calibri Light</vt:lpstr>
      <vt:lpstr>Diwani Bent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מנאל</dc:creator>
  <cp:lastModifiedBy>מנאל</cp:lastModifiedBy>
  <cp:revision>6</cp:revision>
  <dcterms:created xsi:type="dcterms:W3CDTF">2020-03-28T15:36:36Z</dcterms:created>
  <dcterms:modified xsi:type="dcterms:W3CDTF">2020-04-02T07:45:53Z</dcterms:modified>
</cp:coreProperties>
</file>