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56" r:id="rId2"/>
    <p:sldId id="270" r:id="rId3"/>
    <p:sldId id="257" r:id="rId4"/>
  </p:sldIdLst>
  <p:sldSz cx="12192000" cy="6858000"/>
  <p:notesSz cx="6858000" cy="9144000"/>
  <p:defaultTextStyle>
    <a:defPPr algn="r" rtl="1"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B3C1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B301B821-A1FF-4177-AEE7-76D212191A09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2996" autoAdjust="0"/>
    <p:restoredTop sz="89093" autoAdjust="0"/>
  </p:normalViewPr>
  <p:slideViewPr>
    <p:cSldViewPr snapToGrid="0">
      <p:cViewPr varScale="1">
        <p:scale>
          <a:sx n="72" d="100"/>
          <a:sy n="72" d="100"/>
        </p:scale>
        <p:origin x="57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00" d="100"/>
          <a:sy n="100" d="100"/>
        </p:scale>
        <p:origin x="2802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84400" y="0"/>
            <a:ext cx="29736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 rtl="1">
              <a:defRPr sz="1200"/>
            </a:lvl1pPr>
          </a:lstStyle>
          <a:p>
            <a:pPr rtl="1"/>
            <a:endParaRPr lang="he-IL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quarter" idx="1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 rtl="1">
              <a:defRPr sz="1200"/>
            </a:lvl1pPr>
          </a:lstStyle>
          <a:p>
            <a:pPr algn="l" rtl="1"/>
            <a:fld id="{7C4EFCC1-BAED-4F2A-8FCD-DC1E963221F1}" type="datetime8">
              <a:rPr lang="he-IL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02 מרץ 21</a:t>
            </a:fld>
            <a:endParaRPr lang="he-IL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2"/>
          </p:nvPr>
        </p:nvSpPr>
        <p:spPr>
          <a:xfrm>
            <a:off x="3884400" y="8685213"/>
            <a:ext cx="29736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 rtl="1">
              <a:defRPr sz="1200"/>
            </a:lvl1pPr>
          </a:lstStyle>
          <a:p>
            <a:pPr rtl="1"/>
            <a:endParaRPr lang="he-IL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3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 rtl="1">
              <a:defRPr sz="1200"/>
            </a:lvl1pPr>
          </a:lstStyle>
          <a:p>
            <a:pPr algn="l" rtl="1"/>
            <a:fld id="{73F7AA83-DE31-4E93-AB07-EF7FB05F6670}" type="slidenum">
              <a:rPr lang="he-IL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pPr algn="l" rtl="1"/>
              <a:t>‹#›</a:t>
            </a:fld>
            <a:endParaRPr lang="he-IL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129038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8440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 rtl="1">
              <a:defRPr sz="12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endParaRPr lang="he-IL" dirty="0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-1" y="0"/>
            <a:ext cx="29736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 rtl="1">
              <a:defRPr sz="12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fld id="{D18E8232-F20F-41DF-BF79-ACD126DF8FAA}" type="datetime8">
              <a:rPr lang="he-IL" smtClean="0"/>
              <a:pPr/>
              <a:t>02 מרץ 21</a:t>
            </a:fld>
            <a:endParaRPr lang="he-IL" dirty="0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pPr rtl="1"/>
            <a:endParaRPr lang="he-IL" dirty="0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 rtl="1"/>
            <a:r>
              <a:rPr lang="he-IL" dirty="0"/>
              <a:t>לחץ כדי לערוך סגנונות טקסט של תבנית בסיס</a:t>
            </a:r>
          </a:p>
          <a:p>
            <a:pPr lvl="1" rtl="1"/>
            <a:r>
              <a:rPr lang="he-IL" dirty="0"/>
              <a:t>רמה שניה</a:t>
            </a:r>
          </a:p>
          <a:p>
            <a:pPr lvl="2" rtl="1"/>
            <a:r>
              <a:rPr lang="he-IL" dirty="0"/>
              <a:t>רמה שלישית</a:t>
            </a:r>
          </a:p>
          <a:p>
            <a:pPr lvl="3" rtl="1"/>
            <a:r>
              <a:rPr lang="he-IL" dirty="0"/>
              <a:t>רמה רביעית</a:t>
            </a:r>
          </a:p>
          <a:p>
            <a:pPr lvl="4" rtl="1"/>
            <a:r>
              <a:rPr lang="he-IL" dirty="0"/>
              <a:t>רמה חמישית</a:t>
            </a: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8440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 rtl="1">
              <a:defRPr sz="12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endParaRPr lang="he-IL" dirty="0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-1" y="8685213"/>
            <a:ext cx="29736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 rtl="1">
              <a:defRPr sz="12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fld id="{935E2820-AFE1-45FA-949E-17BDB534E1DC}" type="slidenum">
              <a:rPr lang="he-IL" smtClean="0"/>
              <a:pPr/>
              <a:t>‹#›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1579979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Tahoma" panose="020B0604030504040204" pitchFamily="34" charset="0"/>
        <a:ea typeface="Tahoma" panose="020B0604030504040204" pitchFamily="34" charset="0"/>
        <a:cs typeface="Tahoma" panose="020B0604030504040204" pitchFamily="34" charset="0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Tahoma" panose="020B0604030504040204" pitchFamily="34" charset="0"/>
        <a:ea typeface="Tahoma" panose="020B0604030504040204" pitchFamily="34" charset="0"/>
        <a:cs typeface="Tahoma" panose="020B0604030504040204" pitchFamily="34" charset="0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Tahoma" panose="020B0604030504040204" pitchFamily="34" charset="0"/>
        <a:ea typeface="Tahoma" panose="020B0604030504040204" pitchFamily="34" charset="0"/>
        <a:cs typeface="Tahoma" panose="020B0604030504040204" pitchFamily="34" charset="0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Tahoma" panose="020B0604030504040204" pitchFamily="34" charset="0"/>
        <a:ea typeface="Tahoma" panose="020B0604030504040204" pitchFamily="34" charset="0"/>
        <a:cs typeface="Tahoma" panose="020B0604030504040204" pitchFamily="34" charset="0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Tahoma" panose="020B0604030504040204" pitchFamily="34" charset="0"/>
        <a:ea typeface="Tahoma" panose="020B0604030504040204" pitchFamily="34" charset="0"/>
        <a:cs typeface="Tahoma" panose="020B0604030504040204" pitchFamily="34" charset="0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 rtlCol="1"/>
          <a:lstStyle/>
          <a:p>
            <a:pPr rtl="1"/>
            <a:endParaRPr lang="he-IL" noProof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 rtlCol="1"/>
          <a:lstStyle/>
          <a:p>
            <a:pPr rtl="1"/>
            <a:fld id="{935E2820-AFE1-45FA-949E-17BDB534E1D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9915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 rtlCol="1"/>
          <a:lstStyle/>
          <a:p>
            <a:pPr rtl="1"/>
            <a:endParaRPr lang="he-IL" noProof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 rtlCol="1"/>
          <a:lstStyle/>
          <a:p>
            <a:pPr rtl="1"/>
            <a:fld id="{77542409-6A04-4DC6-AC3A-D3758287A8F2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09355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bg bwMode="gray"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4358540" y="304800"/>
            <a:ext cx="7091361" cy="2793906"/>
          </a:xfrm>
        </p:spPr>
        <p:txBody>
          <a:bodyPr rtlCol="1" anchor="b">
            <a:normAutofit/>
          </a:bodyPr>
          <a:lstStyle>
            <a:lvl1pPr algn="r" rtl="1">
              <a:lnSpc>
                <a:spcPct val="80000"/>
              </a:lnSpc>
              <a:defRPr sz="6600"/>
            </a:lvl1pPr>
          </a:lstStyle>
          <a:p>
            <a:pPr rtl="1"/>
            <a:r>
              <a:rPr lang="he-IL"/>
              <a:t>לחץ כדי לערוך סגנון כותרת של תבנית בסיס</a:t>
            </a:r>
            <a:endParaRPr lang="he-IL" dirty="0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4358540" y="3108804"/>
            <a:ext cx="7091361" cy="838200"/>
          </a:xfrm>
        </p:spPr>
        <p:txBody>
          <a:bodyPr rtlCol="1"/>
          <a:lstStyle>
            <a:lvl1pPr marL="0" indent="0" algn="r" rtl="1">
              <a:spcBef>
                <a:spcPts val="0"/>
              </a:spcBef>
              <a:buNone/>
              <a:defRPr sz="2400">
                <a:solidFill>
                  <a:schemeClr val="accent2"/>
                </a:solidFill>
              </a:defRPr>
            </a:lvl1pPr>
            <a:lvl2pPr marL="457200" indent="0" algn="ctr" rtl="1">
              <a:buNone/>
              <a:defRPr sz="2000"/>
            </a:lvl2pPr>
            <a:lvl3pPr marL="914400" indent="0" algn="ctr" rtl="1">
              <a:buNone/>
              <a:defRPr sz="1800"/>
            </a:lvl3pPr>
            <a:lvl4pPr marL="1371600" indent="0" algn="ctr" rtl="1">
              <a:buNone/>
              <a:defRPr sz="1600"/>
            </a:lvl4pPr>
            <a:lvl5pPr marL="1828800" indent="0" algn="ctr" rtl="1">
              <a:buNone/>
              <a:defRPr sz="1600"/>
            </a:lvl5pPr>
            <a:lvl6pPr marL="2286000" indent="0" algn="ctr" rtl="1">
              <a:buNone/>
              <a:defRPr sz="1600"/>
            </a:lvl6pPr>
            <a:lvl7pPr marL="2743200" indent="0" algn="ctr" rtl="1">
              <a:buNone/>
              <a:defRPr sz="1600"/>
            </a:lvl7pPr>
            <a:lvl8pPr marL="3200400" indent="0" algn="ctr" rtl="1">
              <a:buNone/>
              <a:defRPr sz="1600"/>
            </a:lvl8pPr>
            <a:lvl9pPr marL="3657600" indent="0" algn="ctr" rtl="1">
              <a:buNone/>
              <a:defRPr sz="1600"/>
            </a:lvl9pPr>
          </a:lstStyle>
          <a:p>
            <a:r>
              <a:rPr lang="he-IL"/>
              <a:t>לחץ כדי לערוך סגנון כותרת משנה של תבנית בסיס</a:t>
            </a:r>
            <a:endParaRPr lang="he-IL" dirty="0"/>
          </a:p>
        </p:txBody>
      </p:sp>
      <p:sp>
        <p:nvSpPr>
          <p:cNvPr id="8" name="מציין מיקום של תאריך 7"/>
          <p:cNvSpPr>
            <a:spLocks noGrp="1"/>
          </p:cNvSpPr>
          <p:nvPr>
            <p:ph type="dt" sz="half" idx="10"/>
          </p:nvPr>
        </p:nvSpPr>
        <p:spPr/>
        <p:txBody>
          <a:bodyPr rtlCol="1"/>
          <a:lstStyle>
            <a:lvl1pPr>
              <a:defRPr/>
            </a:lvl1pPr>
          </a:lstStyle>
          <a:p>
            <a:fld id="{A22702B8-EEA7-43A9-8DBE-EFC25F3AE896}" type="datetime8">
              <a:rPr lang="he-IL" smtClean="0"/>
              <a:pPr/>
              <a:t>02 מרץ 21</a:t>
            </a:fld>
            <a:endParaRPr lang="he-IL" dirty="0"/>
          </a:p>
        </p:txBody>
      </p:sp>
      <p:sp>
        <p:nvSpPr>
          <p:cNvPr id="9" name="מציין מיקום של כותרת תחתונה 8"/>
          <p:cNvSpPr>
            <a:spLocks noGrp="1"/>
          </p:cNvSpPr>
          <p:nvPr>
            <p:ph type="ftr" sz="quarter" idx="11"/>
          </p:nvPr>
        </p:nvSpPr>
        <p:spPr/>
        <p:txBody>
          <a:bodyPr rtlCol="1"/>
          <a:lstStyle/>
          <a:p>
            <a:pPr rtl="1"/>
            <a:endParaRPr lang="he-IL" dirty="0"/>
          </a:p>
        </p:txBody>
      </p:sp>
      <p:sp>
        <p:nvSpPr>
          <p:cNvPr id="10" name="מציין מיקום של מספר שקופית 9"/>
          <p:cNvSpPr>
            <a:spLocks noGrp="1"/>
          </p:cNvSpPr>
          <p:nvPr>
            <p:ph type="sldNum" sz="quarter" idx="12"/>
          </p:nvPr>
        </p:nvSpPr>
        <p:spPr/>
        <p:txBody>
          <a:bodyPr rtlCol="1"/>
          <a:lstStyle/>
          <a:p>
            <a:pPr rtl="1"/>
            <a:fld id="{8FDBFFB2-86D9-4B8F-A59A-553A60B94BBE}" type="slidenum">
              <a:rPr lang="he-IL"/>
              <a:pPr/>
              <a:t>‹#›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8905470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 rtlCol="1"/>
          <a:lstStyle>
            <a:lvl1pPr rtl="1">
              <a:defRPr/>
            </a:lvl1pPr>
          </a:lstStyle>
          <a:p>
            <a:pPr rtl="1"/>
            <a:r>
              <a:rPr lang="he-IL"/>
              <a:t>לחץ כדי לערוך סגנון כותרת של תבנית בסיס</a:t>
            </a:r>
            <a:endParaRPr lang="he-IL" dirty="0"/>
          </a:p>
        </p:txBody>
      </p:sp>
      <p:sp>
        <p:nvSpPr>
          <p:cNvPr id="3" name="מציין מיקום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 rtlCol="1"/>
          <a:lstStyle/>
          <a:p>
            <a:pPr lvl="0" rtl="1"/>
            <a:r>
              <a:rPr lang="he-IL"/>
              <a:t>לחץ כדי לערוך סגנונות טקסט של תבנית בסיס</a:t>
            </a:r>
          </a:p>
          <a:p>
            <a:pPr lvl="1" rtl="1"/>
            <a:r>
              <a:rPr lang="he-IL"/>
              <a:t>רמה שנייה</a:t>
            </a:r>
          </a:p>
          <a:p>
            <a:pPr lvl="2" rtl="1"/>
            <a:r>
              <a:rPr lang="he-IL"/>
              <a:t>רמה שלישית</a:t>
            </a:r>
          </a:p>
          <a:p>
            <a:pPr lvl="3" rtl="1"/>
            <a:r>
              <a:rPr lang="he-IL"/>
              <a:t>רמה רביעית</a:t>
            </a:r>
          </a:p>
          <a:p>
            <a:pPr lvl="4" rtl="1"/>
            <a:r>
              <a:rPr lang="he-IL"/>
              <a:t>רמה חמישית</a:t>
            </a:r>
            <a:endParaRPr lang="he-IL" dirty="0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 rtlCol="1"/>
          <a:lstStyle>
            <a:lvl1pPr>
              <a:defRPr/>
            </a:lvl1pPr>
          </a:lstStyle>
          <a:p>
            <a:fld id="{ABF53D73-07DD-4A63-8588-5907C3206928}" type="datetime8">
              <a:rPr lang="he-IL" smtClean="0"/>
              <a:pPr/>
              <a:t>02 מרץ 21</a:t>
            </a:fld>
            <a:endParaRPr lang="he-IL" dirty="0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 rtlCol="1"/>
          <a:lstStyle/>
          <a:p>
            <a:pPr rtl="1"/>
            <a:endParaRPr lang="he-IL" dirty="0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 rtlCol="1"/>
          <a:lstStyle/>
          <a:p>
            <a:pPr rtl="1"/>
            <a:fld id="{8FDBFFB2-86D9-4B8F-A59A-553A60B94BBE}" type="slidenum">
              <a:rPr lang="he-IL"/>
              <a:t>‹#›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42076664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8440613" y="304801"/>
            <a:ext cx="1715800" cy="5410200"/>
          </a:xfrm>
        </p:spPr>
        <p:txBody>
          <a:bodyPr vert="eaVert" rtlCol="1"/>
          <a:lstStyle>
            <a:lvl1pPr rtl="1">
              <a:defRPr/>
            </a:lvl1pPr>
          </a:lstStyle>
          <a:p>
            <a:pPr rtl="1"/>
            <a:r>
              <a:rPr lang="he-IL"/>
              <a:t>לחץ כדי לערוך סגנון כותרת של תבנית בסיס</a:t>
            </a:r>
            <a:endParaRPr lang="he-IL" dirty="0"/>
          </a:p>
        </p:txBody>
      </p:sp>
      <p:sp>
        <p:nvSpPr>
          <p:cNvPr id="3" name="מציין מיקום טקסט אנכי 2"/>
          <p:cNvSpPr>
            <a:spLocks noGrp="1"/>
          </p:cNvSpPr>
          <p:nvPr>
            <p:ph type="body" orient="vert" idx="1"/>
          </p:nvPr>
        </p:nvSpPr>
        <p:spPr>
          <a:xfrm>
            <a:off x="785399" y="304801"/>
            <a:ext cx="7502814" cy="5410200"/>
          </a:xfrm>
        </p:spPr>
        <p:txBody>
          <a:bodyPr vert="eaVert" rtlCol="1"/>
          <a:lstStyle/>
          <a:p>
            <a:pPr lvl="0" rtl="1"/>
            <a:r>
              <a:rPr lang="he-IL"/>
              <a:t>לחץ כדי לערוך סגנונות טקסט של תבנית בסיס</a:t>
            </a:r>
          </a:p>
          <a:p>
            <a:pPr lvl="1" rtl="1"/>
            <a:r>
              <a:rPr lang="he-IL"/>
              <a:t>רמה שנייה</a:t>
            </a:r>
          </a:p>
          <a:p>
            <a:pPr lvl="2" rtl="1"/>
            <a:r>
              <a:rPr lang="he-IL"/>
              <a:t>רמה שלישית</a:t>
            </a:r>
          </a:p>
          <a:p>
            <a:pPr lvl="3" rtl="1"/>
            <a:r>
              <a:rPr lang="he-IL"/>
              <a:t>רמה רביעית</a:t>
            </a:r>
          </a:p>
          <a:p>
            <a:pPr lvl="4" rtl="1"/>
            <a:r>
              <a:rPr lang="he-IL"/>
              <a:t>רמה חמישית</a:t>
            </a:r>
            <a:endParaRPr lang="he-IL" dirty="0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 rtlCol="1"/>
          <a:lstStyle>
            <a:lvl1pPr>
              <a:defRPr/>
            </a:lvl1pPr>
          </a:lstStyle>
          <a:p>
            <a:fld id="{31BDBE5C-593E-4875-AFD2-4A0B0B3E8ADA}" type="datetime8">
              <a:rPr lang="he-IL" smtClean="0"/>
              <a:pPr/>
              <a:t>02 מרץ 21</a:t>
            </a:fld>
            <a:endParaRPr lang="he-IL" dirty="0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 rtlCol="1"/>
          <a:lstStyle/>
          <a:p>
            <a:pPr rtl="1"/>
            <a:endParaRPr lang="he-IL" dirty="0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 rtlCol="1"/>
          <a:lstStyle/>
          <a:p>
            <a:pPr rtl="1"/>
            <a:fld id="{8FDBFFB2-86D9-4B8F-A59A-553A60B94BBE}" type="slidenum">
              <a:rPr lang="he-IL"/>
              <a:t>‹#›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29949773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 rtlCol="1"/>
          <a:lstStyle>
            <a:lvl1pPr rtl="1">
              <a:defRPr/>
            </a:lvl1pPr>
          </a:lstStyle>
          <a:p>
            <a:pPr rtl="1"/>
            <a:r>
              <a:rPr lang="he-IL"/>
              <a:t>לחץ כדי לערוך סגנון כותרת של תבנית בסיס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 rtlCol="1"/>
          <a:lstStyle/>
          <a:p>
            <a:pPr lvl="0" rtl="1"/>
            <a:r>
              <a:rPr lang="he-IL"/>
              <a:t>לחץ כדי לערוך סגנונות טקסט של תבנית בסיס</a:t>
            </a:r>
          </a:p>
          <a:p>
            <a:pPr lvl="1" rtl="1"/>
            <a:r>
              <a:rPr lang="he-IL"/>
              <a:t>רמה שנייה</a:t>
            </a:r>
          </a:p>
          <a:p>
            <a:pPr lvl="2" rtl="1"/>
            <a:r>
              <a:rPr lang="he-IL"/>
              <a:t>רמה שלישית</a:t>
            </a:r>
          </a:p>
          <a:p>
            <a:pPr lvl="3" rtl="1"/>
            <a:r>
              <a:rPr lang="he-IL"/>
              <a:t>רמה רביעית</a:t>
            </a:r>
          </a:p>
          <a:p>
            <a:pPr lvl="4" rtl="1"/>
            <a:r>
              <a:rPr lang="he-IL"/>
              <a:t>רמה חמישית</a:t>
            </a:r>
            <a:endParaRPr lang="he-IL" dirty="0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 rtlCol="1"/>
          <a:lstStyle>
            <a:lvl1pPr>
              <a:defRPr/>
            </a:lvl1pPr>
          </a:lstStyle>
          <a:p>
            <a:fld id="{105D8EC8-0407-4F04-A4D4-44D5EADEEB02}" type="datetime8">
              <a:rPr lang="he-IL" smtClean="0"/>
              <a:pPr/>
              <a:t>02 מרץ 21</a:t>
            </a:fld>
            <a:endParaRPr lang="he-IL" dirty="0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 rtlCol="1"/>
          <a:lstStyle/>
          <a:p>
            <a:pPr rtl="1"/>
            <a:endParaRPr lang="he-IL" dirty="0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 rtlCol="1"/>
          <a:lstStyle/>
          <a:p>
            <a:pPr rtl="1"/>
            <a:fld id="{8FDBFFB2-86D9-4B8F-A59A-553A60B94BBE}" type="slidenum">
              <a:rPr lang="he-IL"/>
              <a:t>‹#›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5899905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bg bwMode="gray"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785399" y="1600200"/>
            <a:ext cx="6400801" cy="2486025"/>
          </a:xfrm>
        </p:spPr>
        <p:txBody>
          <a:bodyPr rtlCol="1" anchor="b">
            <a:normAutofit/>
          </a:bodyPr>
          <a:lstStyle>
            <a:lvl1pPr algn="r" rtl="1">
              <a:defRPr sz="5200"/>
            </a:lvl1pPr>
          </a:lstStyle>
          <a:p>
            <a:pPr rtl="1"/>
            <a:r>
              <a:rPr lang="he-IL"/>
              <a:t>לחץ כדי לערוך סגנון כותרת של תבנית בסיס</a:t>
            </a:r>
            <a:endParaRPr lang="he-IL" dirty="0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785397" y="4105029"/>
            <a:ext cx="6400801" cy="914400"/>
          </a:xfrm>
        </p:spPr>
        <p:txBody>
          <a:bodyPr rtlCol="1">
            <a:normAutofit/>
          </a:bodyPr>
          <a:lstStyle>
            <a:lvl1pPr marL="0" indent="0" algn="r" rtl="1">
              <a:buNone/>
              <a:defRPr sz="2000">
                <a:solidFill>
                  <a:schemeClr val="accent2"/>
                </a:solidFill>
              </a:defRPr>
            </a:lvl1pPr>
            <a:lvl2pPr marL="457200" indent="0" algn="r" rtl="1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r" rtl="1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r" rtl="1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r" rtl="1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r" rtl="1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r" rtl="1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r" rtl="1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r" rtl="1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1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 rtlCol="1"/>
          <a:lstStyle>
            <a:lvl1pPr>
              <a:defRPr/>
            </a:lvl1pPr>
          </a:lstStyle>
          <a:p>
            <a:fld id="{8F63BBC5-238B-41F3-AEAB-7385851EB065}" type="datetime8">
              <a:rPr lang="he-IL" smtClean="0"/>
              <a:pPr/>
              <a:t>02 מרץ 21</a:t>
            </a:fld>
            <a:endParaRPr lang="he-IL" dirty="0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 rtlCol="1"/>
          <a:lstStyle/>
          <a:p>
            <a:pPr rtl="1"/>
            <a:endParaRPr lang="he-IL" dirty="0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 rtlCol="1"/>
          <a:lstStyle/>
          <a:p>
            <a:pPr rtl="1"/>
            <a:fld id="{8FDBFFB2-86D9-4B8F-A59A-553A60B94BBE}" type="slidenum">
              <a:rPr lang="he-IL"/>
              <a:t>‹#›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1179164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 rtlCol="1"/>
          <a:lstStyle>
            <a:lvl1pPr rtl="1">
              <a:defRPr/>
            </a:lvl1pPr>
          </a:lstStyle>
          <a:p>
            <a:pPr rtl="1"/>
            <a:r>
              <a:rPr lang="he-IL"/>
              <a:t>לחץ כדי לערוך סגנון כותרת של תבנית בסיס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785399" y="1600200"/>
            <a:ext cx="4572000" cy="4114800"/>
          </a:xfrm>
        </p:spPr>
        <p:txBody>
          <a:bodyPr rtlCol="1"/>
          <a:lstStyle/>
          <a:p>
            <a:pPr lvl="0" rtl="1"/>
            <a:r>
              <a:rPr lang="he-IL"/>
              <a:t>לחץ כדי לערוך סגנונות טקסט של תבנית בסיס</a:t>
            </a:r>
          </a:p>
          <a:p>
            <a:pPr lvl="1" rtl="1"/>
            <a:r>
              <a:rPr lang="he-IL"/>
              <a:t>רמה שנייה</a:t>
            </a:r>
          </a:p>
          <a:p>
            <a:pPr lvl="2" rtl="1"/>
            <a:r>
              <a:rPr lang="he-IL"/>
              <a:t>רמה שלישית</a:t>
            </a:r>
          </a:p>
          <a:p>
            <a:pPr lvl="3" rtl="1"/>
            <a:r>
              <a:rPr lang="he-IL"/>
              <a:t>רמה רביעית</a:t>
            </a:r>
          </a:p>
          <a:p>
            <a:pPr lvl="4" rtl="1"/>
            <a:r>
              <a:rPr lang="he-IL"/>
              <a:t>רמה חמישית</a:t>
            </a:r>
            <a:endParaRPr lang="he-IL" dirty="0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5585999" y="1600200"/>
            <a:ext cx="4572000" cy="4114800"/>
          </a:xfrm>
        </p:spPr>
        <p:txBody>
          <a:bodyPr rtlCol="1"/>
          <a:lstStyle/>
          <a:p>
            <a:pPr lvl="0" rtl="1"/>
            <a:r>
              <a:rPr lang="he-IL"/>
              <a:t>לחץ כדי לערוך סגנונות טקסט של תבנית בסיס</a:t>
            </a:r>
          </a:p>
          <a:p>
            <a:pPr lvl="1" rtl="1"/>
            <a:r>
              <a:rPr lang="he-IL"/>
              <a:t>רמה שנייה</a:t>
            </a:r>
          </a:p>
          <a:p>
            <a:pPr lvl="2" rtl="1"/>
            <a:r>
              <a:rPr lang="he-IL"/>
              <a:t>רמה שלישית</a:t>
            </a:r>
          </a:p>
          <a:p>
            <a:pPr lvl="3" rtl="1"/>
            <a:r>
              <a:rPr lang="he-IL"/>
              <a:t>רמה רביעית</a:t>
            </a:r>
          </a:p>
          <a:p>
            <a:pPr lvl="4" rtl="1"/>
            <a:r>
              <a:rPr lang="he-IL"/>
              <a:t>רמה חמישית</a:t>
            </a:r>
            <a:endParaRPr lang="he-IL" dirty="0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 rtlCol="1"/>
          <a:lstStyle>
            <a:lvl1pPr>
              <a:defRPr/>
            </a:lvl1pPr>
          </a:lstStyle>
          <a:p>
            <a:fld id="{63173D13-5F6F-432A-9523-CBD06C07C888}" type="datetime8">
              <a:rPr lang="he-IL" smtClean="0"/>
              <a:pPr/>
              <a:t>02 מרץ 21</a:t>
            </a:fld>
            <a:endParaRPr lang="he-IL" dirty="0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 rtlCol="1"/>
          <a:lstStyle/>
          <a:p>
            <a:pPr rtl="1"/>
            <a:endParaRPr lang="he-IL" dirty="0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 rtlCol="1"/>
          <a:lstStyle/>
          <a:p>
            <a:pPr rtl="1"/>
            <a:fld id="{8FDBFFB2-86D9-4B8F-A59A-553A60B94BBE}" type="slidenum">
              <a:rPr lang="he-IL"/>
              <a:t>‹#›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6077512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 rtlCol="1"/>
          <a:lstStyle>
            <a:lvl1pPr rtl="1">
              <a:defRPr/>
            </a:lvl1pPr>
          </a:lstStyle>
          <a:p>
            <a:pPr rtl="1"/>
            <a:r>
              <a:rPr lang="he-IL"/>
              <a:t>לחץ כדי לערוך סגנון כותרת של תבנית בסיס</a:t>
            </a:r>
            <a:endParaRPr lang="he-IL" dirty="0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785399" y="1600200"/>
            <a:ext cx="4572000" cy="823912"/>
          </a:xfrm>
        </p:spPr>
        <p:txBody>
          <a:bodyPr rtlCol="1" anchor="ctr">
            <a:noAutofit/>
          </a:bodyPr>
          <a:lstStyle>
            <a:lvl1pPr marL="0" indent="0" algn="r" rtl="1">
              <a:spcBef>
                <a:spcPts val="0"/>
              </a:spcBef>
              <a:buNone/>
              <a:defRPr sz="2100" b="0">
                <a:solidFill>
                  <a:schemeClr val="accent2"/>
                </a:solidFill>
              </a:defRPr>
            </a:lvl1pPr>
            <a:lvl2pPr marL="457200" indent="0" algn="r" rtl="1">
              <a:buNone/>
              <a:defRPr sz="2000" b="1"/>
            </a:lvl2pPr>
            <a:lvl3pPr marL="914400" indent="0" algn="r" rtl="1">
              <a:buNone/>
              <a:defRPr sz="1800" b="1"/>
            </a:lvl3pPr>
            <a:lvl4pPr marL="1371600" indent="0" algn="r" rtl="1">
              <a:buNone/>
              <a:defRPr sz="1600" b="1"/>
            </a:lvl4pPr>
            <a:lvl5pPr marL="1828800" indent="0" algn="r" rtl="1">
              <a:buNone/>
              <a:defRPr sz="1600" b="1"/>
            </a:lvl5pPr>
            <a:lvl6pPr marL="2286000" indent="0" algn="r" rtl="1">
              <a:buNone/>
              <a:defRPr sz="1600" b="1"/>
            </a:lvl6pPr>
            <a:lvl7pPr marL="2743200" indent="0" algn="r" rtl="1">
              <a:buNone/>
              <a:defRPr sz="1600" b="1"/>
            </a:lvl7pPr>
            <a:lvl8pPr marL="3200400" indent="0" algn="r" rtl="1">
              <a:buNone/>
              <a:defRPr sz="1600" b="1"/>
            </a:lvl8pPr>
            <a:lvl9pPr marL="3657600" indent="0" algn="r" rtl="1">
              <a:buNone/>
              <a:defRPr sz="1600" b="1"/>
            </a:lvl9pPr>
          </a:lstStyle>
          <a:p>
            <a:pPr lvl="0" rtl="1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785399" y="2505075"/>
            <a:ext cx="4572000" cy="3337560"/>
          </a:xfrm>
        </p:spPr>
        <p:txBody>
          <a:bodyPr rtlCol="1"/>
          <a:lstStyle/>
          <a:p>
            <a:pPr lvl="0" rtl="1"/>
            <a:r>
              <a:rPr lang="he-IL"/>
              <a:t>לחץ כדי לערוך סגנונות טקסט של תבנית בסיס</a:t>
            </a:r>
          </a:p>
          <a:p>
            <a:pPr lvl="1" rtl="1"/>
            <a:r>
              <a:rPr lang="he-IL"/>
              <a:t>רמה שנייה</a:t>
            </a:r>
          </a:p>
          <a:p>
            <a:pPr lvl="2" rtl="1"/>
            <a:r>
              <a:rPr lang="he-IL"/>
              <a:t>רמה שלישית</a:t>
            </a:r>
          </a:p>
          <a:p>
            <a:pPr lvl="3" rtl="1"/>
            <a:r>
              <a:rPr lang="he-IL"/>
              <a:t>רמה רביעית</a:t>
            </a:r>
          </a:p>
          <a:p>
            <a:pPr lvl="4" rtl="1"/>
            <a:r>
              <a:rPr lang="he-IL"/>
              <a:t>רמה חמישית</a:t>
            </a:r>
            <a:endParaRPr lang="he-IL" dirty="0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5585999" y="1600200"/>
            <a:ext cx="4572000" cy="823912"/>
          </a:xfrm>
        </p:spPr>
        <p:txBody>
          <a:bodyPr rtlCol="1" anchor="ctr">
            <a:noAutofit/>
          </a:bodyPr>
          <a:lstStyle>
            <a:lvl1pPr marL="0" indent="0" algn="r" rtl="1">
              <a:spcBef>
                <a:spcPts val="0"/>
              </a:spcBef>
              <a:buNone/>
              <a:defRPr sz="2100" b="0">
                <a:solidFill>
                  <a:schemeClr val="accent2"/>
                </a:solidFill>
              </a:defRPr>
            </a:lvl1pPr>
            <a:lvl2pPr marL="457200" indent="0" algn="r" rtl="1">
              <a:buNone/>
              <a:defRPr sz="2000" b="1"/>
            </a:lvl2pPr>
            <a:lvl3pPr marL="914400" indent="0" algn="r" rtl="1">
              <a:buNone/>
              <a:defRPr sz="1800" b="1"/>
            </a:lvl3pPr>
            <a:lvl4pPr marL="1371600" indent="0" algn="r" rtl="1">
              <a:buNone/>
              <a:defRPr sz="1600" b="1"/>
            </a:lvl4pPr>
            <a:lvl5pPr marL="1828800" indent="0" algn="r" rtl="1">
              <a:buNone/>
              <a:defRPr sz="1600" b="1"/>
            </a:lvl5pPr>
            <a:lvl6pPr marL="2286000" indent="0" algn="r" rtl="1">
              <a:buNone/>
              <a:defRPr sz="1600" b="1"/>
            </a:lvl6pPr>
            <a:lvl7pPr marL="2743200" indent="0" algn="r" rtl="1">
              <a:buNone/>
              <a:defRPr sz="1600" b="1"/>
            </a:lvl7pPr>
            <a:lvl8pPr marL="3200400" indent="0" algn="r" rtl="1">
              <a:buNone/>
              <a:defRPr sz="1600" b="1"/>
            </a:lvl8pPr>
            <a:lvl9pPr marL="3657600" indent="0" algn="r" rtl="1">
              <a:buNone/>
              <a:defRPr sz="1600" b="1"/>
            </a:lvl9pPr>
          </a:lstStyle>
          <a:p>
            <a:pPr lvl="0" rtl="1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5585999" y="2505075"/>
            <a:ext cx="4572000" cy="3337560"/>
          </a:xfrm>
        </p:spPr>
        <p:txBody>
          <a:bodyPr rtlCol="1"/>
          <a:lstStyle/>
          <a:p>
            <a:pPr lvl="0" rtl="1"/>
            <a:r>
              <a:rPr lang="he-IL"/>
              <a:t>לחץ כדי לערוך סגנונות טקסט של תבנית בסיס</a:t>
            </a:r>
          </a:p>
          <a:p>
            <a:pPr lvl="1" rtl="1"/>
            <a:r>
              <a:rPr lang="he-IL"/>
              <a:t>רמה שנייה</a:t>
            </a:r>
          </a:p>
          <a:p>
            <a:pPr lvl="2" rtl="1"/>
            <a:r>
              <a:rPr lang="he-IL"/>
              <a:t>רמה שלישית</a:t>
            </a:r>
          </a:p>
          <a:p>
            <a:pPr lvl="3" rtl="1"/>
            <a:r>
              <a:rPr lang="he-IL"/>
              <a:t>רמה רביעית</a:t>
            </a:r>
          </a:p>
          <a:p>
            <a:pPr lvl="4" rtl="1"/>
            <a:r>
              <a:rPr lang="he-IL"/>
              <a:t>רמה חמישית</a:t>
            </a:r>
            <a:endParaRPr lang="he-IL" dirty="0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 rtlCol="1"/>
          <a:lstStyle>
            <a:lvl1pPr>
              <a:defRPr/>
            </a:lvl1pPr>
          </a:lstStyle>
          <a:p>
            <a:fld id="{CDEE7314-0D49-4D1B-B9F1-43C8708AD441}" type="datetime8">
              <a:rPr lang="he-IL" smtClean="0"/>
              <a:pPr/>
              <a:t>02 מרץ 21</a:t>
            </a:fld>
            <a:endParaRPr lang="he-IL" dirty="0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 rtlCol="1"/>
          <a:lstStyle/>
          <a:p>
            <a:pPr rtl="1"/>
            <a:endParaRPr lang="he-IL" dirty="0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 rtlCol="1"/>
          <a:lstStyle/>
          <a:p>
            <a:pPr rtl="1"/>
            <a:fld id="{8FDBFFB2-86D9-4B8F-A59A-553A60B94BBE}" type="slidenum">
              <a:rPr lang="he-IL"/>
              <a:t>‹#›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8330463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 rtlCol="1"/>
          <a:lstStyle>
            <a:lvl1pPr rtl="1">
              <a:defRPr/>
            </a:lvl1pPr>
          </a:lstStyle>
          <a:p>
            <a:pPr rtl="1"/>
            <a:r>
              <a:rPr lang="he-IL"/>
              <a:t>לחץ כדי לערוך סגנון כותרת של תבנית בסיס</a:t>
            </a:r>
            <a:endParaRPr lang="he-IL" dirty="0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 rtlCol="1"/>
          <a:lstStyle>
            <a:lvl1pPr>
              <a:defRPr/>
            </a:lvl1pPr>
          </a:lstStyle>
          <a:p>
            <a:fld id="{CA5A9BAA-B5E0-4FAE-A575-7C7BCC95D6A3}" type="datetime8">
              <a:rPr lang="he-IL" smtClean="0"/>
              <a:pPr/>
              <a:t>02 מרץ 21</a:t>
            </a:fld>
            <a:endParaRPr lang="he-IL" dirty="0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 rtlCol="1"/>
          <a:lstStyle/>
          <a:p>
            <a:pPr rtl="1"/>
            <a:endParaRPr lang="he-IL" dirty="0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 rtlCol="1"/>
          <a:lstStyle/>
          <a:p>
            <a:pPr rtl="1"/>
            <a:fld id="{8FDBFFB2-86D9-4B8F-A59A-553A60B94BBE}" type="slidenum">
              <a:rPr lang="he-IL"/>
              <a:t>‹#›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6983093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bg bwMode="gray"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 rtlCol="1"/>
          <a:lstStyle>
            <a:lvl1pPr>
              <a:defRPr/>
            </a:lvl1pPr>
          </a:lstStyle>
          <a:p>
            <a:fld id="{F0702B0B-081C-4E6D-A68F-C12349ADF7E7}" type="datetime8">
              <a:rPr lang="he-IL" smtClean="0"/>
              <a:pPr/>
              <a:t>02 מרץ 21</a:t>
            </a:fld>
            <a:endParaRPr lang="he-IL" dirty="0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 rtlCol="1"/>
          <a:lstStyle/>
          <a:p>
            <a:pPr rtl="1"/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 rtlCol="1"/>
          <a:lstStyle/>
          <a:p>
            <a:pPr rtl="1"/>
            <a:fld id="{8FDBFFB2-86D9-4B8F-A59A-553A60B94BBE}" type="slidenum">
              <a:rPr lang="he-IL"/>
              <a:t>‹#›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2225268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bg bwMode="gray"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785399" y="2277477"/>
            <a:ext cx="2743201" cy="2322178"/>
          </a:xfrm>
        </p:spPr>
        <p:txBody>
          <a:bodyPr rtlCol="1" anchor="b">
            <a:normAutofit/>
          </a:bodyPr>
          <a:lstStyle>
            <a:lvl1pPr algn="r" rtl="1">
              <a:defRPr sz="2600">
                <a:solidFill>
                  <a:schemeClr val="accent2"/>
                </a:solidFill>
              </a:defRPr>
            </a:lvl1pPr>
          </a:lstStyle>
          <a:p>
            <a:pPr rtl="1"/>
            <a:r>
              <a:rPr lang="he-IL"/>
              <a:t>לחץ כדי לערוך סגנון כותרת של תבנית בסיס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977540" y="533400"/>
            <a:ext cx="6858000" cy="4800600"/>
          </a:xfrm>
        </p:spPr>
        <p:txBody>
          <a:bodyPr rtlCol="1">
            <a:normAutofit/>
          </a:bodyPr>
          <a:lstStyle>
            <a:lvl1pPr algn="r" rtl="1">
              <a:defRPr sz="2400"/>
            </a:lvl1pPr>
            <a:lvl2pPr algn="r" rtl="1">
              <a:defRPr sz="2000"/>
            </a:lvl2pPr>
            <a:lvl3pPr algn="r" rtl="1">
              <a:defRPr sz="1800"/>
            </a:lvl3pPr>
            <a:lvl4pPr algn="r" rtl="1">
              <a:defRPr sz="1600"/>
            </a:lvl4pPr>
            <a:lvl5pPr algn="r" rtl="1">
              <a:defRPr sz="1400"/>
            </a:lvl5pPr>
            <a:lvl6pPr algn="r" rtl="1">
              <a:defRPr sz="1400"/>
            </a:lvl6pPr>
            <a:lvl7pPr algn="r" rtl="1">
              <a:defRPr sz="1400"/>
            </a:lvl7pPr>
            <a:lvl8pPr algn="r" rtl="1">
              <a:defRPr sz="1400"/>
            </a:lvl8pPr>
            <a:lvl9pPr algn="r" rtl="1">
              <a:defRPr sz="1400"/>
            </a:lvl9pPr>
          </a:lstStyle>
          <a:p>
            <a:pPr lvl="0" rtl="1"/>
            <a:r>
              <a:rPr lang="he-IL"/>
              <a:t>לחץ כדי לערוך סגנונות טקסט של תבנית בסיס</a:t>
            </a:r>
          </a:p>
          <a:p>
            <a:pPr lvl="1" rtl="1"/>
            <a:r>
              <a:rPr lang="he-IL"/>
              <a:t>רמה שנייה</a:t>
            </a:r>
          </a:p>
          <a:p>
            <a:pPr lvl="2" rtl="1"/>
            <a:r>
              <a:rPr lang="he-IL"/>
              <a:t>רמה שלישית</a:t>
            </a:r>
          </a:p>
          <a:p>
            <a:pPr lvl="3" rtl="1"/>
            <a:r>
              <a:rPr lang="he-IL"/>
              <a:t>רמה רביעית</a:t>
            </a:r>
          </a:p>
          <a:p>
            <a:pPr lvl="4" rtl="1"/>
            <a:r>
              <a:rPr lang="he-IL"/>
              <a:t>רמה חמישית</a:t>
            </a:r>
            <a:endParaRPr lang="he-IL" dirty="0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785401" y="4583187"/>
            <a:ext cx="2743200" cy="1131813"/>
          </a:xfrm>
        </p:spPr>
        <p:txBody>
          <a:bodyPr rtlCol="1">
            <a:normAutofit/>
          </a:bodyPr>
          <a:lstStyle>
            <a:lvl1pPr marL="0" indent="0" algn="r" rtl="1">
              <a:spcBef>
                <a:spcPts val="1000"/>
              </a:spcBef>
              <a:buNone/>
              <a:defRPr sz="1400"/>
            </a:lvl1pPr>
            <a:lvl2pPr marL="457200" indent="0" algn="r" rtl="1">
              <a:buNone/>
              <a:defRPr sz="1400"/>
            </a:lvl2pPr>
            <a:lvl3pPr marL="914400" indent="0" algn="r" rtl="1">
              <a:buNone/>
              <a:defRPr sz="1200"/>
            </a:lvl3pPr>
            <a:lvl4pPr marL="1371600" indent="0" algn="r" rtl="1">
              <a:buNone/>
              <a:defRPr sz="1000"/>
            </a:lvl4pPr>
            <a:lvl5pPr marL="1828800" indent="0" algn="r" rtl="1">
              <a:buNone/>
              <a:defRPr sz="1000"/>
            </a:lvl5pPr>
            <a:lvl6pPr marL="2286000" indent="0" algn="r" rtl="1">
              <a:buNone/>
              <a:defRPr sz="1000"/>
            </a:lvl6pPr>
            <a:lvl7pPr marL="2743200" indent="0" algn="r" rtl="1">
              <a:buNone/>
              <a:defRPr sz="1000"/>
            </a:lvl7pPr>
            <a:lvl8pPr marL="3200400" indent="0" algn="r" rtl="1">
              <a:buNone/>
              <a:defRPr sz="1000"/>
            </a:lvl8pPr>
            <a:lvl9pPr marL="3657600" indent="0" algn="r" rtl="1">
              <a:buNone/>
              <a:defRPr sz="1000"/>
            </a:lvl9pPr>
          </a:lstStyle>
          <a:p>
            <a:pPr lvl="0" rtl="1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 rtlCol="1"/>
          <a:lstStyle>
            <a:lvl1pPr>
              <a:defRPr/>
            </a:lvl1pPr>
          </a:lstStyle>
          <a:p>
            <a:fld id="{7DAE93FD-C166-4BE7-B031-BDAF45CA75AE}" type="datetime8">
              <a:rPr lang="he-IL" smtClean="0"/>
              <a:pPr/>
              <a:t>02 מרץ 21</a:t>
            </a:fld>
            <a:endParaRPr lang="he-IL" dirty="0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 rtlCol="1"/>
          <a:lstStyle/>
          <a:p>
            <a:pPr rtl="1"/>
            <a:endParaRPr lang="he-IL" dirty="0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 rtlCol="1"/>
          <a:lstStyle/>
          <a:p>
            <a:pPr rtl="1"/>
            <a:fld id="{8FDBFFB2-86D9-4B8F-A59A-553A60B94BBE}" type="slidenum">
              <a:rPr lang="he-IL"/>
              <a:t>‹#›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8977006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bg bwMode="gray"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785399" y="2277477"/>
            <a:ext cx="2743201" cy="2322178"/>
          </a:xfrm>
        </p:spPr>
        <p:txBody>
          <a:bodyPr rtlCol="1" anchor="b">
            <a:normAutofit/>
          </a:bodyPr>
          <a:lstStyle>
            <a:lvl1pPr algn="r" rtl="1">
              <a:defRPr sz="2600">
                <a:solidFill>
                  <a:schemeClr val="accent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rtl="1"/>
            <a:r>
              <a:rPr lang="he-IL"/>
              <a:t>לחץ כדי לערוך סגנון כותרת של תבנית בסיס</a:t>
            </a:r>
            <a:endParaRPr lang="he-IL" dirty="0"/>
          </a:p>
        </p:txBody>
      </p:sp>
      <p:sp>
        <p:nvSpPr>
          <p:cNvPr id="8" name="מלבן מעוגל 7"/>
          <p:cNvSpPr/>
          <p:nvPr/>
        </p:nvSpPr>
        <p:spPr>
          <a:xfrm>
            <a:off x="3999841" y="533400"/>
            <a:ext cx="6858001" cy="4800600"/>
          </a:xfrm>
          <a:prstGeom prst="roundRect">
            <a:avLst>
              <a:gd name="adj" fmla="val 4409"/>
            </a:avLst>
          </a:prstGeom>
          <a:solidFill>
            <a:schemeClr val="bg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/>
            <a:endParaRPr lang="he-IL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מציין מיקום של תמונה 2" descr="מציין מיקום ריק להוספת תמונה. לחץ על מציין המיקום ובחר את התמונה שברצונך להוסיף."/>
          <p:cNvSpPr>
            <a:spLocks noGrp="1"/>
          </p:cNvSpPr>
          <p:nvPr>
            <p:ph type="pic" idx="1"/>
          </p:nvPr>
        </p:nvSpPr>
        <p:spPr>
          <a:xfrm>
            <a:off x="4114141" y="647700"/>
            <a:ext cx="6629400" cy="4572000"/>
          </a:xfrm>
          <a:prstGeom prst="roundRect">
            <a:avLst>
              <a:gd name="adj" fmla="val 3725"/>
            </a:avLst>
          </a:prstGeom>
        </p:spPr>
        <p:txBody>
          <a:bodyPr tIns="914400" rtlCol="1">
            <a:normAutofit/>
          </a:bodyPr>
          <a:lstStyle>
            <a:lvl1pPr marL="0" indent="0" algn="ctr" rtl="1">
              <a:buNone/>
              <a:defRPr sz="24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457200" indent="0" algn="r" rtl="1">
              <a:buNone/>
              <a:defRPr sz="2800"/>
            </a:lvl2pPr>
            <a:lvl3pPr marL="914400" indent="0" algn="r" rtl="1">
              <a:buNone/>
              <a:defRPr sz="2400"/>
            </a:lvl3pPr>
            <a:lvl4pPr marL="1371600" indent="0" algn="r" rtl="1">
              <a:buNone/>
              <a:defRPr sz="2000"/>
            </a:lvl4pPr>
            <a:lvl5pPr marL="1828800" indent="0" algn="r" rtl="1">
              <a:buNone/>
              <a:defRPr sz="2000"/>
            </a:lvl5pPr>
            <a:lvl6pPr marL="2286000" indent="0" algn="r" rtl="1">
              <a:buNone/>
              <a:defRPr sz="2000"/>
            </a:lvl6pPr>
            <a:lvl7pPr marL="2743200" indent="0" algn="r" rtl="1">
              <a:buNone/>
              <a:defRPr sz="2000"/>
            </a:lvl7pPr>
            <a:lvl8pPr marL="3200400" indent="0" algn="r" rtl="1">
              <a:buNone/>
              <a:defRPr sz="2000"/>
            </a:lvl8pPr>
            <a:lvl9pPr marL="3657600" indent="0" algn="r" rtl="1">
              <a:buNone/>
              <a:defRPr sz="2000"/>
            </a:lvl9pPr>
          </a:lstStyle>
          <a:p>
            <a:pPr rtl="1"/>
            <a:r>
              <a:rPr lang="he-IL"/>
              <a:t>לחץ על הסמל כדי להוסיף תמונה</a:t>
            </a:r>
            <a:endParaRPr lang="he-IL" dirty="0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785401" y="4583187"/>
            <a:ext cx="2743200" cy="1131813"/>
          </a:xfrm>
        </p:spPr>
        <p:txBody>
          <a:bodyPr rtlCol="1">
            <a:normAutofit/>
          </a:bodyPr>
          <a:lstStyle>
            <a:lvl1pPr marL="0" indent="0" algn="r" rtl="1">
              <a:spcBef>
                <a:spcPts val="1000"/>
              </a:spcBef>
              <a:buNone/>
              <a:defRPr sz="14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457200" indent="0" algn="r" rtl="1">
              <a:buNone/>
              <a:defRPr sz="1400"/>
            </a:lvl2pPr>
            <a:lvl3pPr marL="914400" indent="0" algn="r" rtl="1">
              <a:buNone/>
              <a:defRPr sz="1200"/>
            </a:lvl3pPr>
            <a:lvl4pPr marL="1371600" indent="0" algn="r" rtl="1">
              <a:buNone/>
              <a:defRPr sz="1000"/>
            </a:lvl4pPr>
            <a:lvl5pPr marL="1828800" indent="0" algn="r" rtl="1">
              <a:buNone/>
              <a:defRPr sz="1000"/>
            </a:lvl5pPr>
            <a:lvl6pPr marL="2286000" indent="0" algn="r" rtl="1">
              <a:buNone/>
              <a:defRPr sz="1000"/>
            </a:lvl6pPr>
            <a:lvl7pPr marL="2743200" indent="0" algn="r" rtl="1">
              <a:buNone/>
              <a:defRPr sz="1000"/>
            </a:lvl7pPr>
            <a:lvl8pPr marL="3200400" indent="0" algn="r" rtl="1">
              <a:buNone/>
              <a:defRPr sz="1000"/>
            </a:lvl8pPr>
            <a:lvl9pPr marL="3657600" indent="0" algn="r" rtl="1">
              <a:buNone/>
              <a:defRPr sz="1000"/>
            </a:lvl9pPr>
          </a:lstStyle>
          <a:p>
            <a:pPr lvl="0" rtl="1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 rtlCol="1"/>
          <a:lstStyle>
            <a:lvl1pPr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fld id="{8B37BED5-B25C-4280-937D-D9A7B0BAE850}" type="datetime8">
              <a:rPr lang="he-IL" smtClean="0"/>
              <a:pPr/>
              <a:t>02 מרץ 21</a:t>
            </a:fld>
            <a:endParaRPr lang="he-IL" dirty="0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 rtlCol="1"/>
          <a:lstStyle>
            <a:lvl1pPr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endParaRPr lang="he-IL" dirty="0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 rtlCol="1"/>
          <a:lstStyle>
            <a:lvl1pPr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fld id="{8FDBFFB2-86D9-4B8F-A59A-553A60B94BBE}" type="slidenum">
              <a:rPr lang="he-IL" smtClean="0"/>
              <a:pPr/>
              <a:t>‹#›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6393017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gray"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785399" y="304800"/>
            <a:ext cx="9372600" cy="1200416"/>
          </a:xfrm>
          <a:prstGeom prst="rect">
            <a:avLst/>
          </a:prstGeom>
        </p:spPr>
        <p:txBody>
          <a:bodyPr vert="horz" lIns="91440" tIns="45720" rIns="91440" bIns="45720" rtlCol="1" anchor="b">
            <a:normAutofit/>
          </a:bodyPr>
          <a:lstStyle/>
          <a:p>
            <a:pPr rtl="1"/>
            <a:r>
              <a:rPr lang="he-IL" dirty="0"/>
              <a:t>לחץ כדי לערוך סגנון כותרת של תבנית בסיס</a:t>
            </a:r>
            <a:endParaRPr lang="he-IL" noProof="0" dirty="0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785399" y="1600200"/>
            <a:ext cx="9372600" cy="411480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 rtl="1"/>
            <a:r>
              <a:rPr lang="he-IL" noProof="0" dirty="0"/>
              <a:t>לחץ כדי לערוך סגנונות טקסט של תבנית בסיס</a:t>
            </a:r>
          </a:p>
          <a:p>
            <a:pPr lvl="1" rtl="1"/>
            <a:r>
              <a:rPr lang="he-IL" noProof="0" dirty="0"/>
              <a:t>רמה שניה</a:t>
            </a:r>
          </a:p>
          <a:p>
            <a:pPr lvl="2" rtl="1"/>
            <a:r>
              <a:rPr lang="he-IL" noProof="0" dirty="0"/>
              <a:t>רמה שלישית</a:t>
            </a:r>
          </a:p>
          <a:p>
            <a:pPr lvl="3" rtl="1"/>
            <a:r>
              <a:rPr lang="he-IL" noProof="0" dirty="0"/>
              <a:t>רמה רביעית</a:t>
            </a:r>
          </a:p>
          <a:p>
            <a:pPr lvl="4" rtl="1"/>
            <a:r>
              <a:rPr lang="he-IL" noProof="0" dirty="0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11108584" y="6505078"/>
            <a:ext cx="1026583" cy="228600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 rtl="1">
              <a:defRPr sz="110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fld id="{B9B9E0C1-718B-4FCE-A46D-94C5B1DE6D31}" type="datetime8">
              <a:rPr lang="he-IL" smtClean="0"/>
              <a:pPr/>
              <a:t>02 מרץ 21</a:t>
            </a:fld>
            <a:endParaRPr lang="he-IL" dirty="0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167197" y="6505078"/>
            <a:ext cx="6876415" cy="228600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 rtl="1">
              <a:defRPr sz="110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endParaRPr lang="he-IL" noProof="0" dirty="0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252000" y="6280298"/>
            <a:ext cx="533399" cy="349101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 rtl="1">
              <a:defRPr sz="1100" b="1">
                <a:solidFill>
                  <a:srgbClr val="AB3C1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fld id="{8FDBFFB2-86D9-4B8F-A59A-553A60B94BBE}" type="slidenum">
              <a:rPr lang="he-IL" noProof="0" smtClean="0"/>
              <a:pPr/>
              <a:t>‹#›</a:t>
            </a:fld>
            <a:endParaRPr lang="he-IL" noProof="0" dirty="0"/>
          </a:p>
        </p:txBody>
      </p:sp>
    </p:spTree>
    <p:extLst>
      <p:ext uri="{BB962C8B-B14F-4D97-AF65-F5344CB8AC3E}">
        <p14:creationId xmlns:p14="http://schemas.microsoft.com/office/powerpoint/2010/main" val="11702558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3400" kern="1200">
          <a:solidFill>
            <a:schemeClr val="tx1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1pPr>
    </p:titleStyle>
    <p:bodyStyle>
      <a:lvl1pPr marL="274320" indent="-228600" algn="r" defTabSz="914400" rtl="1" eaLnBrk="1" latinLnBrk="0" hangingPunct="1">
        <a:lnSpc>
          <a:spcPct val="90000"/>
        </a:lnSpc>
        <a:spcBef>
          <a:spcPts val="1800"/>
        </a:spcBef>
        <a:buSzPct val="80000"/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1pPr>
      <a:lvl2pPr marL="594360" indent="-228600" algn="r" defTabSz="914400" rtl="1" eaLnBrk="1" latinLnBrk="0" hangingPunct="1">
        <a:lnSpc>
          <a:spcPct val="90000"/>
        </a:lnSpc>
        <a:spcBef>
          <a:spcPts val="1000"/>
        </a:spcBef>
        <a:buSzPct val="80000"/>
        <a:buFont typeface="Wingdings" panose="05000000000000000000" pitchFamily="2" charset="2"/>
        <a:buChar char="§"/>
        <a:defRPr sz="1800" kern="1200">
          <a:solidFill>
            <a:schemeClr val="tx1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2pPr>
      <a:lvl3pPr marL="914400" indent="-228600" algn="r" defTabSz="914400" rtl="1" eaLnBrk="1" latinLnBrk="0" hangingPunct="1">
        <a:lnSpc>
          <a:spcPct val="90000"/>
        </a:lnSpc>
        <a:spcBef>
          <a:spcPts val="800"/>
        </a:spcBef>
        <a:buSzPct val="80000"/>
        <a:buFont typeface="Wingdings" panose="05000000000000000000" pitchFamily="2" charset="2"/>
        <a:buChar char="§"/>
        <a:defRPr sz="1600" kern="1200">
          <a:solidFill>
            <a:schemeClr val="tx1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3pPr>
      <a:lvl4pPr marL="1234440" indent="-228600" algn="r" defTabSz="914400" rtl="1" eaLnBrk="1" latinLnBrk="0" hangingPunct="1">
        <a:lnSpc>
          <a:spcPct val="90000"/>
        </a:lnSpc>
        <a:spcBef>
          <a:spcPts val="800"/>
        </a:spcBef>
        <a:buSzPct val="80000"/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4pPr>
      <a:lvl5pPr marL="1554480" indent="-228600" algn="r" defTabSz="914400" rtl="1" eaLnBrk="1" latinLnBrk="0" hangingPunct="1">
        <a:lnSpc>
          <a:spcPct val="90000"/>
        </a:lnSpc>
        <a:spcBef>
          <a:spcPts val="800"/>
        </a:spcBef>
        <a:buSzPct val="80000"/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5pPr>
      <a:lvl6pPr marL="1874520" indent="-228600" algn="r" defTabSz="914400" rtl="1" eaLnBrk="1" latinLnBrk="0" hangingPunct="1">
        <a:lnSpc>
          <a:spcPct val="90000"/>
        </a:lnSpc>
        <a:spcBef>
          <a:spcPts val="800"/>
        </a:spcBef>
        <a:buSzPct val="80000"/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194560" indent="-228600" algn="r" defTabSz="914400" rtl="1" eaLnBrk="1" latinLnBrk="0" hangingPunct="1">
        <a:lnSpc>
          <a:spcPct val="90000"/>
        </a:lnSpc>
        <a:spcBef>
          <a:spcPts val="800"/>
        </a:spcBef>
        <a:buSzPct val="80000"/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514600" indent="-228600" algn="r" defTabSz="914400" rtl="1" eaLnBrk="1" latinLnBrk="0" hangingPunct="1">
        <a:lnSpc>
          <a:spcPct val="90000"/>
        </a:lnSpc>
        <a:spcBef>
          <a:spcPts val="800"/>
        </a:spcBef>
        <a:buSzPct val="80000"/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834640" indent="-228600" algn="r" defTabSz="914400" rtl="1" eaLnBrk="1" latinLnBrk="0" hangingPunct="1">
        <a:lnSpc>
          <a:spcPct val="90000"/>
        </a:lnSpc>
        <a:spcBef>
          <a:spcPts val="800"/>
        </a:spcBef>
        <a:buSzPct val="80000"/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38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/>
        <p:txBody>
          <a:bodyPr rtlCol="1"/>
          <a:lstStyle/>
          <a:p>
            <a:pPr rtl="1"/>
            <a:r>
              <a:rPr lang="ar-JO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صباح الخير </a:t>
            </a:r>
            <a:br>
              <a:rPr lang="ar-JO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endParaRPr lang="he-IL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/>
        <p:txBody>
          <a:bodyPr rtlCol="1"/>
          <a:lstStyle/>
          <a:p>
            <a:pPr rtl="1"/>
            <a:r>
              <a:rPr lang="ar-JO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حساب   -2\3\2021</a:t>
            </a:r>
            <a:endParaRPr lang="he-IL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842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17897A91-5A4D-4C43-A2F1-1E1794A427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92369"/>
            <a:ext cx="10515600" cy="568459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ar-JO" b="1" i="0" dirty="0">
                <a:solidFill>
                  <a:srgbClr val="000000"/>
                </a:solidFill>
                <a:effectLst/>
                <a:latin typeface="Lucida Grande"/>
              </a:rPr>
              <a:t>ان العدد مكون من منازل ملصقة بعضها ببعض وكل منزلة تسمى بيت </a:t>
            </a:r>
            <a:endParaRPr lang="ar-JO" b="0" i="0" dirty="0">
              <a:solidFill>
                <a:srgbClr val="000000"/>
              </a:solidFill>
              <a:effectLst/>
              <a:latin typeface="Lucida Grande"/>
            </a:endParaRPr>
          </a:p>
          <a:p>
            <a:pPr marL="0" indent="0">
              <a:buNone/>
            </a:pPr>
            <a:r>
              <a:rPr lang="ar-JO" b="1" i="0" dirty="0">
                <a:solidFill>
                  <a:srgbClr val="000000"/>
                </a:solidFill>
                <a:effectLst/>
                <a:latin typeface="Lucida Grande"/>
              </a:rPr>
              <a:t>أول بيت هو بيت الآحاد وعن يساره بيت العشرات وعن يسار العشرات بيت المئات وهكذا في كل بيت يجب أن يسكن فيه حتى الرقم 9 فقط . </a:t>
            </a:r>
            <a:endParaRPr lang="ar-JO" b="0" i="0" dirty="0">
              <a:solidFill>
                <a:srgbClr val="000000"/>
              </a:solidFill>
              <a:effectLst/>
              <a:latin typeface="Lucida Grande"/>
            </a:endParaRPr>
          </a:p>
          <a:p>
            <a:pPr marL="0" indent="0">
              <a:buNone/>
            </a:pPr>
            <a:endParaRPr lang="he-IL" dirty="0"/>
          </a:p>
        </p:txBody>
      </p:sp>
      <p:pic>
        <p:nvPicPr>
          <p:cNvPr id="4" name="תמונה 3">
            <a:extLst>
              <a:ext uri="{FF2B5EF4-FFF2-40B4-BE49-F238E27FC236}">
                <a16:creationId xmlns:a16="http://schemas.microsoft.com/office/drawing/2014/main" id="{BBCDDDFA-ED2F-4827-A7A7-F29C7567934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1826" t="15373" r="23393" b="12765"/>
          <a:stretch/>
        </p:blipFill>
        <p:spPr>
          <a:xfrm>
            <a:off x="607357" y="2622380"/>
            <a:ext cx="11268221" cy="42356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05655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 rtlCol="1"/>
          <a:lstStyle/>
          <a:p>
            <a:pPr rtl="1"/>
            <a:r>
              <a:rPr lang="ar-JO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المنازل العشرية بطريقة الموسعة  </a:t>
            </a:r>
            <a:endParaRPr lang="he-IL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 rtlCol="1"/>
          <a:lstStyle/>
          <a:p>
            <a:pPr algn="r"/>
            <a:r>
              <a:rPr lang="ar-JO" sz="3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249=</a:t>
            </a:r>
            <a:r>
              <a:rPr lang="en-US" sz="36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200+40+9</a:t>
            </a:r>
            <a:endParaRPr lang="ar-JO" sz="3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ar-JO" sz="3600" dirty="0"/>
              <a:t>563=</a:t>
            </a:r>
          </a:p>
          <a:p>
            <a:r>
              <a:rPr lang="ar-JO" sz="3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763=</a:t>
            </a:r>
          </a:p>
          <a:p>
            <a:r>
              <a:rPr lang="ar-JO" sz="3600" dirty="0"/>
              <a:t>213=</a:t>
            </a:r>
          </a:p>
          <a:p>
            <a:r>
              <a:rPr lang="ar-JO" sz="3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200=</a:t>
            </a:r>
          </a:p>
          <a:p>
            <a:pPr marL="45720" indent="0" rtl="1">
              <a:buNone/>
            </a:pPr>
            <a:endParaRPr lang="he-IL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3928899"/>
      </p:ext>
    </p:extLst>
  </p:cSld>
  <p:clrMapOvr>
    <a:masterClrMapping/>
  </p:clrMapOvr>
</p:sld>
</file>

<file path=ppt/theme/theme1.xml><?xml version="1.0" encoding="utf-8"?>
<a:theme xmlns:a="http://schemas.openxmlformats.org/drawingml/2006/main" name="ילדים משחקים 16x9">
  <a:themeElements>
    <a:clrScheme name="Children Happy">
      <a:dk1>
        <a:srgbClr val="595959"/>
      </a:dk1>
      <a:lt1>
        <a:sysClr val="window" lastClr="FFFFFF"/>
      </a:lt1>
      <a:dk2>
        <a:srgbClr val="000000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9D66D"/>
      </a:accent5>
      <a:accent6>
        <a:srgbClr val="838383"/>
      </a:accent6>
      <a:hlink>
        <a:srgbClr val="F59E00"/>
      </a:hlink>
      <a:folHlink>
        <a:srgbClr val="B2B2B2"/>
      </a:folHlink>
    </a:clrScheme>
    <a:fontScheme name="Euphemia">
      <a:majorFont>
        <a:latin typeface="Euphemia"/>
        <a:ea typeface=""/>
        <a:cs typeface=""/>
      </a:majorFont>
      <a:minorFont>
        <a:latin typeface="Euphem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9532246_TF03461883.potx" id="{A7C7D21B-87D6-4DDD-9F6C-01FA0E1C78F2}" vid="{AEE348C4-3FCD-46B6-A2D8-01D3BC99EC4C}"/>
    </a:ext>
  </a:extLst>
</a:theme>
</file>

<file path=ppt/theme/theme2.xml><?xml version="1.0" encoding="utf-8"?>
<a:theme xmlns:a="http://schemas.openxmlformats.org/drawingml/2006/main" name="ערכת נושא של Office">
  <a:themeElements>
    <a:clrScheme name="Children Happy">
      <a:dk1>
        <a:srgbClr val="595959"/>
      </a:dk1>
      <a:lt1>
        <a:sysClr val="window" lastClr="FFFFFF"/>
      </a:lt1>
      <a:dk2>
        <a:srgbClr val="000000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9D66D"/>
      </a:accent5>
      <a:accent6>
        <a:srgbClr val="838383"/>
      </a:accent6>
      <a:hlink>
        <a:srgbClr val="F59E00"/>
      </a:hlink>
      <a:folHlink>
        <a:srgbClr val="B2B2B2"/>
      </a:folHlink>
    </a:clrScheme>
    <a:fontScheme name="Euphemia">
      <a:majorFont>
        <a:latin typeface="Euphemia"/>
        <a:ea typeface=""/>
        <a:cs typeface=""/>
      </a:majorFont>
      <a:minorFont>
        <a:latin typeface="Euphem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ערכת נושא של Office">
  <a:themeElements>
    <a:clrScheme name="Children Happy">
      <a:dk1>
        <a:srgbClr val="595959"/>
      </a:dk1>
      <a:lt1>
        <a:sysClr val="window" lastClr="FFFFFF"/>
      </a:lt1>
      <a:dk2>
        <a:srgbClr val="000000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9D66D"/>
      </a:accent5>
      <a:accent6>
        <a:srgbClr val="838383"/>
      </a:accent6>
      <a:hlink>
        <a:srgbClr val="F59E00"/>
      </a:hlink>
      <a:folHlink>
        <a:srgbClr val="B2B2B2"/>
      </a:folHlink>
    </a:clrScheme>
    <a:fontScheme name="Euphemia">
      <a:majorFont>
        <a:latin typeface="Euphemia"/>
        <a:ea typeface=""/>
        <a:cs typeface=""/>
      </a:majorFont>
      <a:minorFont>
        <a:latin typeface="Euphem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עיצוב ילדים משחקים עבור מצגת לענף החינוך (איור, מסך רחב)</Template>
  <TotalTime>40</TotalTime>
  <Words>62</Words>
  <Application>Microsoft Office PowerPoint</Application>
  <PresentationFormat>מסך רחב</PresentationFormat>
  <Paragraphs>12</Paragraphs>
  <Slides>3</Slides>
  <Notes>2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3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3</vt:i4>
      </vt:variant>
    </vt:vector>
  </HeadingPairs>
  <TitlesOfParts>
    <vt:vector size="7" baseType="lpstr">
      <vt:lpstr>Lucida Grande</vt:lpstr>
      <vt:lpstr>Tahoma</vt:lpstr>
      <vt:lpstr>Wingdings</vt:lpstr>
      <vt:lpstr>ילדים משחקים 16x9</vt:lpstr>
      <vt:lpstr>صباح الخير  </vt:lpstr>
      <vt:lpstr>מצגת של PowerPoint‏</vt:lpstr>
      <vt:lpstr>المنازل العشرية بطريقة الموسعة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صباح الخير</dc:title>
  <dc:creator>נורא אלסאנע</dc:creator>
  <cp:lastModifiedBy>נורא אלסאנע</cp:lastModifiedBy>
  <cp:revision>2</cp:revision>
  <dcterms:created xsi:type="dcterms:W3CDTF">2021-03-02T07:33:01Z</dcterms:created>
  <dcterms:modified xsi:type="dcterms:W3CDTF">2021-03-02T08:13:46Z</dcterms:modified>
</cp:coreProperties>
</file>