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57" r:id="rId4"/>
  </p:sldIdLst>
  <p:sldSz cx="12192000" cy="6858000"/>
  <p:notesSz cx="6858000" cy="91440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96" autoAdjust="0"/>
    <p:restoredTop sz="89093" autoAdjust="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4400" y="0"/>
            <a:ext cx="29736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7C4EFCC1-BAED-4F2A-8FCD-DC1E963221F1}" type="datetime8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 מרץ 21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4400" y="8685213"/>
            <a:ext cx="29736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73F7AA83-DE31-4E93-AB07-EF7FB05F6670}" type="slidenum"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44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-1" y="0"/>
            <a:ext cx="29736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18E8232-F20F-41DF-BF79-ACD126DF8FAA}" type="datetime8">
              <a:rPr lang="he-IL" smtClean="0"/>
              <a:pPr/>
              <a:t>02 מרץ 21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dirty="0"/>
              <a:t>לחץ כדי לערוך סגנונות טקסט של תבנית בסיס</a:t>
            </a:r>
          </a:p>
          <a:p>
            <a:pPr lvl="1" rtl="1"/>
            <a:r>
              <a:rPr lang="he-IL" dirty="0"/>
              <a:t>רמה שניה</a:t>
            </a:r>
          </a:p>
          <a:p>
            <a:pPr lvl="2" rtl="1"/>
            <a:r>
              <a:rPr lang="he-IL" dirty="0"/>
              <a:t>רמה שלישית</a:t>
            </a:r>
          </a:p>
          <a:p>
            <a:pPr lvl="3" rtl="1"/>
            <a:r>
              <a:rPr lang="he-IL" dirty="0"/>
              <a:t>רמה רביעית</a:t>
            </a:r>
          </a:p>
          <a:p>
            <a:pPr lvl="4" rtl="1"/>
            <a:r>
              <a:rPr lang="he-IL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44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-1" y="8685213"/>
            <a:ext cx="29736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35E2820-AFE1-45FA-949E-17BDB534E1DC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7542409-6A04-4DC6-AC3A-D3758287A8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358540" y="304800"/>
            <a:ext cx="7091361" cy="2793906"/>
          </a:xfrm>
        </p:spPr>
        <p:txBody>
          <a:bodyPr rtlCol="1" anchor="b">
            <a:normAutofit/>
          </a:bodyPr>
          <a:lstStyle>
            <a:lvl1pPr algn="r" rtl="1">
              <a:lnSpc>
                <a:spcPct val="80000"/>
              </a:lnSpc>
              <a:defRPr sz="6600"/>
            </a:lvl1pPr>
          </a:lstStyle>
          <a:p>
            <a:pPr rtl="1"/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358540" y="3108804"/>
            <a:ext cx="7091361" cy="838200"/>
          </a:xfrm>
        </p:spPr>
        <p:txBody>
          <a:bodyPr rtlCol="1"/>
          <a:lstStyle>
            <a:lvl1pPr marL="0" indent="0" algn="r" rtl="1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1">
              <a:buNone/>
              <a:defRPr sz="2000"/>
            </a:lvl2pPr>
            <a:lvl3pPr marL="914400" indent="0" algn="ctr" rtl="1">
              <a:buNone/>
              <a:defRPr sz="1800"/>
            </a:lvl3pPr>
            <a:lvl4pPr marL="1371600" indent="0" algn="ctr" rtl="1">
              <a:buNone/>
              <a:defRPr sz="1600"/>
            </a:lvl4pPr>
            <a:lvl5pPr marL="1828800" indent="0" algn="ctr" rtl="1">
              <a:buNone/>
              <a:defRPr sz="1600"/>
            </a:lvl5pPr>
            <a:lvl6pPr marL="2286000" indent="0" algn="ctr" rtl="1">
              <a:buNone/>
              <a:defRPr sz="1600"/>
            </a:lvl6pPr>
            <a:lvl7pPr marL="2743200" indent="0" algn="ctr" rtl="1">
              <a:buNone/>
              <a:defRPr sz="1600"/>
            </a:lvl7pPr>
            <a:lvl8pPr marL="3200400" indent="0" algn="ctr" rtl="1">
              <a:buNone/>
              <a:defRPr sz="1600"/>
            </a:lvl8pPr>
            <a:lvl9pPr marL="3657600" indent="0" algn="ctr" rtl="1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he-IL" dirty="0"/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A22702B8-EEA7-43A9-8DBE-EFC25F3AE896}" type="datetime8">
              <a:rPr lang="he-IL" smtClean="0"/>
              <a:pPr/>
              <a:t>02 מרץ 21</a:t>
            </a:fld>
            <a:endParaRPr lang="he-IL" dirty="0"/>
          </a:p>
        </p:txBody>
      </p:sp>
      <p:sp>
        <p:nvSpPr>
          <p:cNvPr id="9" name="מציין מיקום של כותרת תחתונה 8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8FDBFFB2-86D9-4B8F-A59A-553A60B94BBE}" type="slidenum">
              <a:rPr lang="he-IL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 rtlCol="1"/>
          <a:lstStyle/>
          <a:p>
            <a:pPr lvl="0" rtl="1"/>
            <a:r>
              <a:rPr lang="he-IL"/>
              <a:t>לחץ כדי לערוך סגנונות טקסט של תבנית בסיס</a:t>
            </a:r>
          </a:p>
          <a:p>
            <a:pPr lvl="1" rtl="1"/>
            <a:r>
              <a:rPr lang="he-IL"/>
              <a:t>רמה שנייה</a:t>
            </a:r>
          </a:p>
          <a:p>
            <a:pPr lvl="2" rtl="1"/>
            <a:r>
              <a:rPr lang="he-IL"/>
              <a:t>רמה שלישית</a:t>
            </a:r>
          </a:p>
          <a:p>
            <a:pPr lvl="3" rtl="1"/>
            <a:r>
              <a:rPr lang="he-IL"/>
              <a:t>רמה רביעית</a:t>
            </a:r>
          </a:p>
          <a:p>
            <a:pPr lvl="4" rtl="1"/>
            <a:r>
              <a:rPr lang="he-IL"/>
              <a:t>רמה חמישית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ABF53D73-07DD-4A63-8588-5907C3206928}" type="datetime8">
              <a:rPr lang="he-IL" smtClean="0"/>
              <a:pPr/>
              <a:t>02 מרץ 21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8FDBFFB2-86D9-4B8F-A59A-553A60B94BBE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440613" y="304801"/>
            <a:ext cx="1715800" cy="5410200"/>
          </a:xfrm>
        </p:spPr>
        <p:txBody>
          <a:bodyPr vert="eaVert" rtlCol="1"/>
          <a:lstStyle>
            <a:lvl1pPr rtl="1">
              <a:defRPr/>
            </a:lvl1pPr>
          </a:lstStyle>
          <a:p>
            <a:pPr rtl="1"/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>
            <a:off x="785399" y="304801"/>
            <a:ext cx="7502814" cy="5410200"/>
          </a:xfrm>
        </p:spPr>
        <p:txBody>
          <a:bodyPr vert="eaVert" rtlCol="1"/>
          <a:lstStyle/>
          <a:p>
            <a:pPr lvl="0" rtl="1"/>
            <a:r>
              <a:rPr lang="he-IL"/>
              <a:t>לחץ כדי לערוך סגנונות טקסט של תבנית בסיס</a:t>
            </a:r>
          </a:p>
          <a:p>
            <a:pPr lvl="1" rtl="1"/>
            <a:r>
              <a:rPr lang="he-IL"/>
              <a:t>רמה שנייה</a:t>
            </a:r>
          </a:p>
          <a:p>
            <a:pPr lvl="2" rtl="1"/>
            <a:r>
              <a:rPr lang="he-IL"/>
              <a:t>רמה שלישית</a:t>
            </a:r>
          </a:p>
          <a:p>
            <a:pPr lvl="3" rtl="1"/>
            <a:r>
              <a:rPr lang="he-IL"/>
              <a:t>רמה רביעית</a:t>
            </a:r>
          </a:p>
          <a:p>
            <a:pPr lvl="4" rtl="1"/>
            <a:r>
              <a:rPr lang="he-IL"/>
              <a:t>רמה חמישית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31BDBE5C-593E-4875-AFD2-4A0B0B3E8ADA}" type="datetime8">
              <a:rPr lang="he-IL" smtClean="0"/>
              <a:pPr/>
              <a:t>02 מרץ 21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8FDBFFB2-86D9-4B8F-A59A-553A60B94BBE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lvl="0" rtl="1"/>
            <a:r>
              <a:rPr lang="he-IL"/>
              <a:t>לחץ כדי לערוך סגנונות טקסט של תבנית בסיס</a:t>
            </a:r>
          </a:p>
          <a:p>
            <a:pPr lvl="1" rtl="1"/>
            <a:r>
              <a:rPr lang="he-IL"/>
              <a:t>רמה שנייה</a:t>
            </a:r>
          </a:p>
          <a:p>
            <a:pPr lvl="2" rtl="1"/>
            <a:r>
              <a:rPr lang="he-IL"/>
              <a:t>רמה שלישית</a:t>
            </a:r>
          </a:p>
          <a:p>
            <a:pPr lvl="3" rtl="1"/>
            <a:r>
              <a:rPr lang="he-IL"/>
              <a:t>רמה רביעית</a:t>
            </a:r>
          </a:p>
          <a:p>
            <a:pPr lvl="4" rtl="1"/>
            <a:r>
              <a:rPr lang="he-IL"/>
              <a:t>רמה חמישית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105D8EC8-0407-4F04-A4D4-44D5EADEEB02}" type="datetime8">
              <a:rPr lang="he-IL" smtClean="0"/>
              <a:pPr/>
              <a:t>02 מרץ 21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8FDBFFB2-86D9-4B8F-A59A-553A60B94BBE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85399" y="1600200"/>
            <a:ext cx="6400801" cy="2486025"/>
          </a:xfrm>
        </p:spPr>
        <p:txBody>
          <a:bodyPr rtlCol="1" anchor="b">
            <a:normAutofit/>
          </a:bodyPr>
          <a:lstStyle>
            <a:lvl1pPr algn="r" rtl="1">
              <a:defRPr sz="5200"/>
            </a:lvl1pPr>
          </a:lstStyle>
          <a:p>
            <a:pPr rtl="1"/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85397" y="4105029"/>
            <a:ext cx="6400801" cy="914400"/>
          </a:xfrm>
        </p:spPr>
        <p:txBody>
          <a:bodyPr rtlCol="1">
            <a:normAutofit/>
          </a:bodyPr>
          <a:lstStyle>
            <a:lvl1pPr marL="0" indent="0" algn="r" rtl="1">
              <a:buNone/>
              <a:defRPr sz="2000">
                <a:solidFill>
                  <a:schemeClr val="accent2"/>
                </a:solidFill>
              </a:defRPr>
            </a:lvl1pPr>
            <a:lvl2pPr marL="457200" indent="0" algn="r" rtl="1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8F63BBC5-238B-41F3-AEAB-7385851EB065}" type="datetime8">
              <a:rPr lang="he-IL" smtClean="0"/>
              <a:pPr/>
              <a:t>02 מרץ 21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8FDBFFB2-86D9-4B8F-A59A-553A60B94BBE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785399" y="1600200"/>
            <a:ext cx="4572000" cy="4114800"/>
          </a:xfrm>
        </p:spPr>
        <p:txBody>
          <a:bodyPr rtlCol="1"/>
          <a:lstStyle/>
          <a:p>
            <a:pPr lvl="0" rtl="1"/>
            <a:r>
              <a:rPr lang="he-IL"/>
              <a:t>לחץ כדי לערוך סגנונות טקסט של תבנית בסיס</a:t>
            </a:r>
          </a:p>
          <a:p>
            <a:pPr lvl="1" rtl="1"/>
            <a:r>
              <a:rPr lang="he-IL"/>
              <a:t>רמה שנייה</a:t>
            </a:r>
          </a:p>
          <a:p>
            <a:pPr lvl="2" rtl="1"/>
            <a:r>
              <a:rPr lang="he-IL"/>
              <a:t>רמה שלישית</a:t>
            </a:r>
          </a:p>
          <a:p>
            <a:pPr lvl="3" rtl="1"/>
            <a:r>
              <a:rPr lang="he-IL"/>
              <a:t>רמה רביעית</a:t>
            </a:r>
          </a:p>
          <a:p>
            <a:pPr lvl="4" rtl="1"/>
            <a:r>
              <a:rPr lang="he-IL"/>
              <a:t>רמה חמישית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585999" y="1600200"/>
            <a:ext cx="4572000" cy="4114800"/>
          </a:xfrm>
        </p:spPr>
        <p:txBody>
          <a:bodyPr rtlCol="1"/>
          <a:lstStyle/>
          <a:p>
            <a:pPr lvl="0" rtl="1"/>
            <a:r>
              <a:rPr lang="he-IL"/>
              <a:t>לחץ כדי לערוך סגנונות טקסט של תבנית בסיס</a:t>
            </a:r>
          </a:p>
          <a:p>
            <a:pPr lvl="1" rtl="1"/>
            <a:r>
              <a:rPr lang="he-IL"/>
              <a:t>רמה שנייה</a:t>
            </a:r>
          </a:p>
          <a:p>
            <a:pPr lvl="2" rtl="1"/>
            <a:r>
              <a:rPr lang="he-IL"/>
              <a:t>רמה שלישית</a:t>
            </a:r>
          </a:p>
          <a:p>
            <a:pPr lvl="3" rtl="1"/>
            <a:r>
              <a:rPr lang="he-IL"/>
              <a:t>רמה רביעית</a:t>
            </a:r>
          </a:p>
          <a:p>
            <a:pPr lvl="4" rtl="1"/>
            <a:r>
              <a:rPr lang="he-IL"/>
              <a:t>רמה חמישית</a:t>
            </a:r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63173D13-5F6F-432A-9523-CBD06C07C888}" type="datetime8">
              <a:rPr lang="he-IL" smtClean="0"/>
              <a:pPr/>
              <a:t>02 מרץ 21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8FDBFFB2-86D9-4B8F-A59A-553A60B94BBE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85399" y="1600200"/>
            <a:ext cx="4572000" cy="823912"/>
          </a:xfrm>
        </p:spPr>
        <p:txBody>
          <a:bodyPr rtlCol="1" anchor="ctr">
            <a:noAutofit/>
          </a:bodyPr>
          <a:lstStyle>
            <a:lvl1pPr marL="0" indent="0" algn="r" rtl="1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785399" y="2505075"/>
            <a:ext cx="4572000" cy="3337560"/>
          </a:xfrm>
        </p:spPr>
        <p:txBody>
          <a:bodyPr rtlCol="1"/>
          <a:lstStyle/>
          <a:p>
            <a:pPr lvl="0" rtl="1"/>
            <a:r>
              <a:rPr lang="he-IL"/>
              <a:t>לחץ כדי לערוך סגנונות טקסט של תבנית בסיס</a:t>
            </a:r>
          </a:p>
          <a:p>
            <a:pPr lvl="1" rtl="1"/>
            <a:r>
              <a:rPr lang="he-IL"/>
              <a:t>רמה שנייה</a:t>
            </a:r>
          </a:p>
          <a:p>
            <a:pPr lvl="2" rtl="1"/>
            <a:r>
              <a:rPr lang="he-IL"/>
              <a:t>רמה שלישית</a:t>
            </a:r>
          </a:p>
          <a:p>
            <a:pPr lvl="3" rtl="1"/>
            <a:r>
              <a:rPr lang="he-IL"/>
              <a:t>רמה רביעית</a:t>
            </a:r>
          </a:p>
          <a:p>
            <a:pPr lvl="4" rtl="1"/>
            <a:r>
              <a:rPr lang="he-IL"/>
              <a:t>רמה חמישית</a:t>
            </a:r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585999" y="1600200"/>
            <a:ext cx="4572000" cy="823912"/>
          </a:xfrm>
        </p:spPr>
        <p:txBody>
          <a:bodyPr rtlCol="1" anchor="ctr">
            <a:noAutofit/>
          </a:bodyPr>
          <a:lstStyle>
            <a:lvl1pPr marL="0" indent="0" algn="r" rtl="1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585999" y="2505075"/>
            <a:ext cx="4572000" cy="3337560"/>
          </a:xfrm>
        </p:spPr>
        <p:txBody>
          <a:bodyPr rtlCol="1"/>
          <a:lstStyle/>
          <a:p>
            <a:pPr lvl="0" rtl="1"/>
            <a:r>
              <a:rPr lang="he-IL"/>
              <a:t>לחץ כדי לערוך סגנונות טקסט של תבנית בסיס</a:t>
            </a:r>
          </a:p>
          <a:p>
            <a:pPr lvl="1" rtl="1"/>
            <a:r>
              <a:rPr lang="he-IL"/>
              <a:t>רמה שנייה</a:t>
            </a:r>
          </a:p>
          <a:p>
            <a:pPr lvl="2" rtl="1"/>
            <a:r>
              <a:rPr lang="he-IL"/>
              <a:t>רמה שלישית</a:t>
            </a:r>
          </a:p>
          <a:p>
            <a:pPr lvl="3" rtl="1"/>
            <a:r>
              <a:rPr lang="he-IL"/>
              <a:t>רמה רביעית</a:t>
            </a:r>
          </a:p>
          <a:p>
            <a:pPr lvl="4" rtl="1"/>
            <a:r>
              <a:rPr lang="he-IL"/>
              <a:t>רמה חמישית</a:t>
            </a:r>
            <a:endParaRPr lang="he-IL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CDEE7314-0D49-4D1B-B9F1-43C8708AD441}" type="datetime8">
              <a:rPr lang="he-IL" smtClean="0"/>
              <a:pPr/>
              <a:t>02 מרץ 21</a:t>
            </a:fld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8FDBFFB2-86D9-4B8F-A59A-553A60B94BBE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CA5A9BAA-B5E0-4FAE-A575-7C7BCC95D6A3}" type="datetime8">
              <a:rPr lang="he-IL" smtClean="0"/>
              <a:pPr/>
              <a:t>02 מרץ 21</a:t>
            </a:fld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8FDBFFB2-86D9-4B8F-A59A-553A60B94BBE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F0702B0B-081C-4E6D-A68F-C12349ADF7E7}" type="datetime8">
              <a:rPr lang="he-IL" smtClean="0"/>
              <a:pPr/>
              <a:t>02 מרץ 21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8FDBFFB2-86D9-4B8F-A59A-553A60B94BBE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85399" y="2277477"/>
            <a:ext cx="2743201" cy="2322178"/>
          </a:xfrm>
        </p:spPr>
        <p:txBody>
          <a:bodyPr rtlCol="1" anchor="b">
            <a:normAutofit/>
          </a:bodyPr>
          <a:lstStyle>
            <a:lvl1pPr algn="r" rtl="1">
              <a:defRPr sz="2600">
                <a:solidFill>
                  <a:schemeClr val="accent2"/>
                </a:solidFill>
              </a:defRPr>
            </a:lvl1pPr>
          </a:lstStyle>
          <a:p>
            <a:pPr rtl="1"/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77540" y="533400"/>
            <a:ext cx="6858000" cy="4800600"/>
          </a:xfrm>
        </p:spPr>
        <p:txBody>
          <a:bodyPr rtlCol="1">
            <a:normAutofit/>
          </a:bodyPr>
          <a:lstStyle>
            <a:lvl1pPr algn="r" rtl="1">
              <a:defRPr sz="2400"/>
            </a:lvl1pPr>
            <a:lvl2pPr algn="r" rtl="1">
              <a:defRPr sz="2000"/>
            </a:lvl2pPr>
            <a:lvl3pPr algn="r" rtl="1">
              <a:defRPr sz="1800"/>
            </a:lvl3pPr>
            <a:lvl4pPr algn="r" rtl="1">
              <a:defRPr sz="16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he-IL"/>
              <a:t>לחץ כדי לערוך סגנונות טקסט של תבנית בסיס</a:t>
            </a:r>
          </a:p>
          <a:p>
            <a:pPr lvl="1" rtl="1"/>
            <a:r>
              <a:rPr lang="he-IL"/>
              <a:t>רמה שנייה</a:t>
            </a:r>
          </a:p>
          <a:p>
            <a:pPr lvl="2" rtl="1"/>
            <a:r>
              <a:rPr lang="he-IL"/>
              <a:t>רמה שלישית</a:t>
            </a:r>
          </a:p>
          <a:p>
            <a:pPr lvl="3" rtl="1"/>
            <a:r>
              <a:rPr lang="he-IL"/>
              <a:t>רמה רביעית</a:t>
            </a:r>
          </a:p>
          <a:p>
            <a:pPr lvl="4" rtl="1"/>
            <a:r>
              <a:rPr lang="he-IL"/>
              <a:t>רמה חמישית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785401" y="4583187"/>
            <a:ext cx="2743200" cy="1131813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000"/>
              </a:spcBef>
              <a:buNone/>
              <a:defRPr sz="14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7DAE93FD-C166-4BE7-B031-BDAF45CA75AE}" type="datetime8">
              <a:rPr lang="he-IL" smtClean="0"/>
              <a:pPr/>
              <a:t>02 מרץ 21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8FDBFFB2-86D9-4B8F-A59A-553A60B94BBE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85399" y="2277477"/>
            <a:ext cx="2743201" cy="2322178"/>
          </a:xfrm>
        </p:spPr>
        <p:txBody>
          <a:bodyPr rtlCol="1" anchor="b">
            <a:normAutofit/>
          </a:bodyPr>
          <a:lstStyle>
            <a:lvl1pPr algn="r" rtl="1">
              <a:defRPr sz="260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8" name="מלבן מעוגל 7"/>
          <p:cNvSpPr/>
          <p:nvPr/>
        </p:nvSpPr>
        <p:spPr>
          <a:xfrm>
            <a:off x="3999841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מונה 2" descr="מציין מיקום ריק להוספת תמונה. לחץ על מציין המיקום ובחר את התמונה שברצונך להוסיף."/>
          <p:cNvSpPr>
            <a:spLocks noGrp="1"/>
          </p:cNvSpPr>
          <p:nvPr>
            <p:ph type="pic" idx="1"/>
          </p:nvPr>
        </p:nvSpPr>
        <p:spPr>
          <a:xfrm>
            <a:off x="4114141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1">
            <a:normAutofit/>
          </a:bodyPr>
          <a:lstStyle>
            <a:lvl1pPr marL="0" indent="0" algn="ctr" rtl="1">
              <a:buNone/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he-IL"/>
              <a:t>לחץ על הסמל כדי להוסיף תמונה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785401" y="4583187"/>
            <a:ext cx="2743200" cy="1131813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000"/>
              </a:spcBef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B37BED5-B25C-4280-937D-D9A7B0BAE850}" type="datetime8">
              <a:rPr lang="he-IL" smtClean="0"/>
              <a:pPr/>
              <a:t>02 מרץ 21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FDBFFB2-86D9-4B8F-A59A-553A60B94BBE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785399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rtl="1"/>
            <a:r>
              <a:rPr lang="he-IL" dirty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85399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11108584" y="6505078"/>
            <a:ext cx="1026583" cy="22860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1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9B9E0C1-718B-4FCE-A46D-94C5B1DE6D31}" type="datetime8">
              <a:rPr lang="he-IL" smtClean="0"/>
              <a:pPr/>
              <a:t>02 מרץ 21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7197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1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252000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>
              <a:defRPr sz="1100" b="1">
                <a:solidFill>
                  <a:srgbClr val="AB3C1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FDBFFB2-86D9-4B8F-A59A-553A60B94BBE}" type="slidenum">
              <a:rPr lang="he-IL" noProof="0" smtClean="0"/>
              <a:pPr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74320" indent="-228600" algn="r" defTabSz="914400" rtl="1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94360" indent="-228600" algn="r" defTabSz="914400" rtl="1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144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344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55448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87452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 rtlCol="1"/>
          <a:lstStyle/>
          <a:p>
            <a:pPr rtl="1"/>
            <a:r>
              <a:rPr lang="ar-J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صباح الخير </a:t>
            </a:r>
            <a:br>
              <a:rPr lang="ar-J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 rtlCol="1"/>
          <a:lstStyle/>
          <a:p>
            <a:pPr rtl="1"/>
            <a:r>
              <a:rPr lang="ar-J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حساب   -2\3\2021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7897A91-5A4D-4C43-A2F1-1E1794A42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2369"/>
            <a:ext cx="10515600" cy="5684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b="1" i="0" dirty="0">
                <a:solidFill>
                  <a:srgbClr val="000000"/>
                </a:solidFill>
                <a:effectLst/>
                <a:latin typeface="Lucida Grande"/>
              </a:rPr>
              <a:t>ان العدد مكون من منازل ملصقة بعضها ببعض وكل منزلة تسمى بيت </a:t>
            </a:r>
            <a:endParaRPr lang="ar-JO" b="0" i="0" dirty="0">
              <a:solidFill>
                <a:srgbClr val="000000"/>
              </a:solidFill>
              <a:effectLst/>
              <a:latin typeface="Lucida Grande"/>
            </a:endParaRPr>
          </a:p>
          <a:p>
            <a:pPr marL="0" indent="0">
              <a:buNone/>
            </a:pPr>
            <a:r>
              <a:rPr lang="ar-JO" b="1" i="0" dirty="0">
                <a:solidFill>
                  <a:srgbClr val="000000"/>
                </a:solidFill>
                <a:effectLst/>
                <a:latin typeface="Lucida Grande"/>
              </a:rPr>
              <a:t>أول بيت هو بيت الآحاد وعن يساره بيت العشرات وعن يسار العشرات بيت المئات وهكذا في كل بيت يجب أن يسكن فيه حتى الرقم 9 فقط . </a:t>
            </a:r>
            <a:endParaRPr lang="ar-JO" b="0" i="0" dirty="0">
              <a:solidFill>
                <a:srgbClr val="000000"/>
              </a:solidFill>
              <a:effectLst/>
              <a:latin typeface="Lucida Grande"/>
            </a:endParaRPr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BBCDDDFA-ED2F-4827-A7A7-F29C756793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26" t="15373" r="23393" b="12765"/>
          <a:stretch/>
        </p:blipFill>
        <p:spPr>
          <a:xfrm>
            <a:off x="607357" y="2622380"/>
            <a:ext cx="11268221" cy="423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565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-J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المنازل العشرية بطريقة الموسعة  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algn="r"/>
            <a:r>
              <a:rPr lang="ar-JO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249=</a:t>
            </a:r>
            <a:r>
              <a:rPr lang="en-US" sz="3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200+40+9</a:t>
            </a:r>
            <a:endParaRPr lang="ar-JO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ar-JO" sz="3600" dirty="0"/>
              <a:t>563=</a:t>
            </a:r>
          </a:p>
          <a:p>
            <a:r>
              <a:rPr lang="ar-JO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763=</a:t>
            </a:r>
          </a:p>
          <a:p>
            <a:r>
              <a:rPr lang="ar-JO" sz="3600" dirty="0"/>
              <a:t>213=</a:t>
            </a:r>
          </a:p>
          <a:p>
            <a:r>
              <a:rPr lang="ar-JO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200=</a:t>
            </a:r>
          </a:p>
          <a:p>
            <a:pPr marL="45720" indent="0" rtl="1">
              <a:buNone/>
            </a:pP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theme/theme1.xml><?xml version="1.0" encoding="utf-8"?>
<a:theme xmlns:a="http://schemas.openxmlformats.org/drawingml/2006/main" name="ילדים משחקים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2246_TF03461883.potx" id="{A7C7D21B-87D6-4DDD-9F6C-01FA0E1C78F2}" vid="{AEE348C4-3FCD-46B6-A2D8-01D3BC99EC4C}"/>
    </a:ext>
  </a:extLst>
</a:theme>
</file>

<file path=ppt/theme/theme2.xml><?xml version="1.0" encoding="utf-8"?>
<a:theme xmlns:a="http://schemas.openxmlformats.org/drawingml/2006/main" name="ערכת נושא של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של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עיצוב ילדים משחקים עבור מצגת לענף החינוך (איור, מסך רחב)</Template>
  <TotalTime>40</TotalTime>
  <Words>62</Words>
  <Application>Microsoft Office PowerPoint</Application>
  <PresentationFormat>מסך רחב</PresentationFormat>
  <Paragraphs>12</Paragraphs>
  <Slides>3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7" baseType="lpstr">
      <vt:lpstr>Lucida Grande</vt:lpstr>
      <vt:lpstr>Tahoma</vt:lpstr>
      <vt:lpstr>Wingdings</vt:lpstr>
      <vt:lpstr>ילדים משחקים 16x9</vt:lpstr>
      <vt:lpstr>صباح الخير  </vt:lpstr>
      <vt:lpstr>מצגת של PowerPoint‏</vt:lpstr>
      <vt:lpstr>المنازل العشرية بطريقة الموسعة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صباح الخير</dc:title>
  <dc:creator>נורא אלסאנע</dc:creator>
  <cp:lastModifiedBy>נורא אלסאנע</cp:lastModifiedBy>
  <cp:revision>2</cp:revision>
  <dcterms:created xsi:type="dcterms:W3CDTF">2021-03-02T07:33:01Z</dcterms:created>
  <dcterms:modified xsi:type="dcterms:W3CDTF">2021-03-02T08:13:46Z</dcterms:modified>
</cp:coreProperties>
</file>