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</p:sldIdLst>
  <p:sldSz cx="12192000" cy="6858000"/>
  <p:notesSz cx="6858000" cy="9144000"/>
  <p:defaultTextStyle>
    <a:defPPr>
      <a:defRPr lang="en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5005" autoAdjust="0"/>
    <p:restoredTop sz="94660"/>
  </p:normalViewPr>
  <p:slideViewPr>
    <p:cSldViewPr snapToGrid="0">
      <p:cViewPr varScale="1">
        <p:scale>
          <a:sx n="80" d="100"/>
          <a:sy n="80" d="100"/>
        </p:scale>
        <p:origin x="6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B63CA93-9948-4A56-A146-948860F14704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45C15A85-B109-44FE-9F57-76549B541E99}">
      <dgm:prSet/>
      <dgm:spPr/>
      <dgm:t>
        <a:bodyPr/>
        <a:lstStyle/>
        <a:p>
          <a:r>
            <a:rPr lang="he-IL"/>
            <a:t>שיר האותיות </a:t>
          </a:r>
          <a:endParaRPr lang="en-US"/>
        </a:p>
      </dgm:t>
    </dgm:pt>
    <dgm:pt modelId="{14C78A45-C8A2-4A70-B0DB-64D441E9C44E}" type="parTrans" cxnId="{5DA941A7-7AAA-423C-9964-EF013FA82390}">
      <dgm:prSet/>
      <dgm:spPr/>
      <dgm:t>
        <a:bodyPr/>
        <a:lstStyle/>
        <a:p>
          <a:endParaRPr lang="en-US"/>
        </a:p>
      </dgm:t>
    </dgm:pt>
    <dgm:pt modelId="{ADEE6A4E-A123-4590-85A3-818E57CFEC59}" type="sibTrans" cxnId="{5DA941A7-7AAA-423C-9964-EF013FA82390}">
      <dgm:prSet/>
      <dgm:spPr/>
      <dgm:t>
        <a:bodyPr/>
        <a:lstStyle/>
        <a:p>
          <a:endParaRPr lang="en-US"/>
        </a:p>
      </dgm:t>
    </dgm:pt>
    <dgm:pt modelId="{5F8AEE3A-F52D-4BBD-ADAF-AB63FD05A113}">
      <dgm:prSet/>
      <dgm:spPr/>
      <dgm:t>
        <a:bodyPr/>
        <a:lstStyle/>
        <a:p>
          <a:r>
            <a:rPr lang="he-IL"/>
            <a:t>ידיים למעלה </a:t>
          </a:r>
          <a:endParaRPr lang="en-US"/>
        </a:p>
      </dgm:t>
    </dgm:pt>
    <dgm:pt modelId="{F3B20852-CE88-43AB-A593-7A8A8B378F9B}" type="parTrans" cxnId="{4832E4B4-47D6-4814-8499-CC8EE2EA370B}">
      <dgm:prSet/>
      <dgm:spPr/>
      <dgm:t>
        <a:bodyPr/>
        <a:lstStyle/>
        <a:p>
          <a:endParaRPr lang="en-US"/>
        </a:p>
      </dgm:t>
    </dgm:pt>
    <dgm:pt modelId="{66C7CA5B-90F8-426B-BE6A-58B4E53E38C2}" type="sibTrans" cxnId="{4832E4B4-47D6-4814-8499-CC8EE2EA370B}">
      <dgm:prSet/>
      <dgm:spPr/>
      <dgm:t>
        <a:bodyPr/>
        <a:lstStyle/>
        <a:p>
          <a:endParaRPr lang="en-US"/>
        </a:p>
      </dgm:t>
    </dgm:pt>
    <dgm:pt modelId="{0C33431F-402B-48BE-B9E4-8B0205E83A84}">
      <dgm:prSet/>
      <dgm:spPr/>
      <dgm:t>
        <a:bodyPr/>
        <a:lstStyle/>
        <a:p>
          <a:r>
            <a:rPr lang="he-IL"/>
            <a:t>מי שטוב לו </a:t>
          </a:r>
          <a:endParaRPr lang="en-US"/>
        </a:p>
      </dgm:t>
    </dgm:pt>
    <dgm:pt modelId="{66FC92CD-02B0-436F-8058-92B85E59378B}" type="parTrans" cxnId="{75185F2C-BA30-4A3F-94F9-DB871E0E0729}">
      <dgm:prSet/>
      <dgm:spPr/>
      <dgm:t>
        <a:bodyPr/>
        <a:lstStyle/>
        <a:p>
          <a:endParaRPr lang="en-US"/>
        </a:p>
      </dgm:t>
    </dgm:pt>
    <dgm:pt modelId="{8EE69A5A-D470-451C-A2BC-E3021C1B0F8D}" type="sibTrans" cxnId="{75185F2C-BA30-4A3F-94F9-DB871E0E0729}">
      <dgm:prSet/>
      <dgm:spPr/>
      <dgm:t>
        <a:bodyPr/>
        <a:lstStyle/>
        <a:p>
          <a:endParaRPr lang="en-US"/>
        </a:p>
      </dgm:t>
    </dgm:pt>
    <dgm:pt modelId="{0FC144E2-764E-401F-B29F-DF508A70A793}" type="pres">
      <dgm:prSet presAssocID="{5B63CA93-9948-4A56-A146-948860F14704}" presName="linear" presStyleCnt="0">
        <dgm:presLayoutVars>
          <dgm:animLvl val="lvl"/>
          <dgm:resizeHandles val="exact"/>
        </dgm:presLayoutVars>
      </dgm:prSet>
      <dgm:spPr/>
    </dgm:pt>
    <dgm:pt modelId="{F20920EC-1E75-4CAC-A2B2-A8C7D73ADDE2}" type="pres">
      <dgm:prSet presAssocID="{45C15A85-B109-44FE-9F57-76549B541E99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E72DED70-827C-4FCB-870E-4215117BD34E}" type="pres">
      <dgm:prSet presAssocID="{ADEE6A4E-A123-4590-85A3-818E57CFEC59}" presName="spacer" presStyleCnt="0"/>
      <dgm:spPr/>
    </dgm:pt>
    <dgm:pt modelId="{3F5DF2FC-68EA-441E-B11A-1A98202631CC}" type="pres">
      <dgm:prSet presAssocID="{5F8AEE3A-F52D-4BBD-ADAF-AB63FD05A113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04C4FDD3-A297-4287-8237-ECB8F2211844}" type="pres">
      <dgm:prSet presAssocID="{66C7CA5B-90F8-426B-BE6A-58B4E53E38C2}" presName="spacer" presStyleCnt="0"/>
      <dgm:spPr/>
    </dgm:pt>
    <dgm:pt modelId="{F023279E-C035-43D3-813B-70FEE9CACABB}" type="pres">
      <dgm:prSet presAssocID="{0C33431F-402B-48BE-B9E4-8B0205E83A84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4C187510-02DC-4E08-B0C5-B889CBAAEE34}" type="presOf" srcId="{5F8AEE3A-F52D-4BBD-ADAF-AB63FD05A113}" destId="{3F5DF2FC-68EA-441E-B11A-1A98202631CC}" srcOrd="0" destOrd="0" presId="urn:microsoft.com/office/officeart/2005/8/layout/vList2"/>
    <dgm:cxn modelId="{75185F2C-BA30-4A3F-94F9-DB871E0E0729}" srcId="{5B63CA93-9948-4A56-A146-948860F14704}" destId="{0C33431F-402B-48BE-B9E4-8B0205E83A84}" srcOrd="2" destOrd="0" parTransId="{66FC92CD-02B0-436F-8058-92B85E59378B}" sibTransId="{8EE69A5A-D470-451C-A2BC-E3021C1B0F8D}"/>
    <dgm:cxn modelId="{6A6BAA40-547F-4C82-B6FD-C0D09FED4F85}" type="presOf" srcId="{45C15A85-B109-44FE-9F57-76549B541E99}" destId="{F20920EC-1E75-4CAC-A2B2-A8C7D73ADDE2}" srcOrd="0" destOrd="0" presId="urn:microsoft.com/office/officeart/2005/8/layout/vList2"/>
    <dgm:cxn modelId="{B39B584A-D2CC-4D25-8FE5-5B1B5BB1219E}" type="presOf" srcId="{5B63CA93-9948-4A56-A146-948860F14704}" destId="{0FC144E2-764E-401F-B29F-DF508A70A793}" srcOrd="0" destOrd="0" presId="urn:microsoft.com/office/officeart/2005/8/layout/vList2"/>
    <dgm:cxn modelId="{3F1E149C-4024-4B39-942B-07B4750D29A2}" type="presOf" srcId="{0C33431F-402B-48BE-B9E4-8B0205E83A84}" destId="{F023279E-C035-43D3-813B-70FEE9CACABB}" srcOrd="0" destOrd="0" presId="urn:microsoft.com/office/officeart/2005/8/layout/vList2"/>
    <dgm:cxn modelId="{5DA941A7-7AAA-423C-9964-EF013FA82390}" srcId="{5B63CA93-9948-4A56-A146-948860F14704}" destId="{45C15A85-B109-44FE-9F57-76549B541E99}" srcOrd="0" destOrd="0" parTransId="{14C78A45-C8A2-4A70-B0DB-64D441E9C44E}" sibTransId="{ADEE6A4E-A123-4590-85A3-818E57CFEC59}"/>
    <dgm:cxn modelId="{4832E4B4-47D6-4814-8499-CC8EE2EA370B}" srcId="{5B63CA93-9948-4A56-A146-948860F14704}" destId="{5F8AEE3A-F52D-4BBD-ADAF-AB63FD05A113}" srcOrd="1" destOrd="0" parTransId="{F3B20852-CE88-43AB-A593-7A8A8B378F9B}" sibTransId="{66C7CA5B-90F8-426B-BE6A-58B4E53E38C2}"/>
    <dgm:cxn modelId="{81E887B6-459F-416F-9CE2-238562F158C8}" type="presParOf" srcId="{0FC144E2-764E-401F-B29F-DF508A70A793}" destId="{F20920EC-1E75-4CAC-A2B2-A8C7D73ADDE2}" srcOrd="0" destOrd="0" presId="urn:microsoft.com/office/officeart/2005/8/layout/vList2"/>
    <dgm:cxn modelId="{FAA89FEF-6583-44A1-B0E7-28BE27B4C2B4}" type="presParOf" srcId="{0FC144E2-764E-401F-B29F-DF508A70A793}" destId="{E72DED70-827C-4FCB-870E-4215117BD34E}" srcOrd="1" destOrd="0" presId="urn:microsoft.com/office/officeart/2005/8/layout/vList2"/>
    <dgm:cxn modelId="{CF6654E6-5623-4589-B371-338D0B84AB27}" type="presParOf" srcId="{0FC144E2-764E-401F-B29F-DF508A70A793}" destId="{3F5DF2FC-68EA-441E-B11A-1A98202631CC}" srcOrd="2" destOrd="0" presId="urn:microsoft.com/office/officeart/2005/8/layout/vList2"/>
    <dgm:cxn modelId="{DAF36F68-A086-4386-B561-DE707DA43DA4}" type="presParOf" srcId="{0FC144E2-764E-401F-B29F-DF508A70A793}" destId="{04C4FDD3-A297-4287-8237-ECB8F2211844}" srcOrd="3" destOrd="0" presId="urn:microsoft.com/office/officeart/2005/8/layout/vList2"/>
    <dgm:cxn modelId="{A7029583-2AC5-4F7F-BEAC-90E1D81C07EE}" type="presParOf" srcId="{0FC144E2-764E-401F-B29F-DF508A70A793}" destId="{F023279E-C035-43D3-813B-70FEE9CACABB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DC5E9B0-97A0-445A-BB0C-48992426072C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BD6D73FA-D783-48F6-A698-4F09CD575F7C}">
      <dgm:prSet/>
      <dgm:spPr/>
      <dgm:t>
        <a:bodyPr/>
        <a:lstStyle/>
        <a:p>
          <a:r>
            <a:rPr lang="he-IL"/>
            <a:t>סֵ___ר </a:t>
          </a:r>
          <a:endParaRPr lang="en-US"/>
        </a:p>
      </dgm:t>
    </dgm:pt>
    <dgm:pt modelId="{53F4DF5C-1054-4318-A247-EC0049F09C7F}" type="parTrans" cxnId="{E56B9D54-DE46-4AA9-AAED-80B147508F83}">
      <dgm:prSet/>
      <dgm:spPr/>
      <dgm:t>
        <a:bodyPr/>
        <a:lstStyle/>
        <a:p>
          <a:endParaRPr lang="en-US"/>
        </a:p>
      </dgm:t>
    </dgm:pt>
    <dgm:pt modelId="{EB2EBA5A-DEE1-49BD-B709-F5E5EF70DC04}" type="sibTrans" cxnId="{E56B9D54-DE46-4AA9-AAED-80B147508F83}">
      <dgm:prSet/>
      <dgm:spPr/>
      <dgm:t>
        <a:bodyPr/>
        <a:lstStyle/>
        <a:p>
          <a:endParaRPr lang="en-US"/>
        </a:p>
      </dgm:t>
    </dgm:pt>
    <dgm:pt modelId="{73AD8515-3DC2-4F32-8BC3-EA1CBF414992}">
      <dgm:prSet/>
      <dgm:spPr/>
      <dgm:t>
        <a:bodyPr/>
        <a:lstStyle/>
        <a:p>
          <a:r>
            <a:rPr lang="he-IL"/>
            <a:t>__ַחְבֶּ__ת </a:t>
          </a:r>
          <a:endParaRPr lang="en-US"/>
        </a:p>
      </dgm:t>
    </dgm:pt>
    <dgm:pt modelId="{58EF92FF-A852-484F-973D-AE02C4E12570}" type="parTrans" cxnId="{56738B90-CCAF-4355-A933-C8AC7AEED3B3}">
      <dgm:prSet/>
      <dgm:spPr/>
      <dgm:t>
        <a:bodyPr/>
        <a:lstStyle/>
        <a:p>
          <a:endParaRPr lang="en-US"/>
        </a:p>
      </dgm:t>
    </dgm:pt>
    <dgm:pt modelId="{10D76249-60B0-4908-AED1-69DE7EE16B77}" type="sibTrans" cxnId="{56738B90-CCAF-4355-A933-C8AC7AEED3B3}">
      <dgm:prSet/>
      <dgm:spPr/>
      <dgm:t>
        <a:bodyPr/>
        <a:lstStyle/>
        <a:p>
          <a:endParaRPr lang="en-US"/>
        </a:p>
      </dgm:t>
    </dgm:pt>
    <dgm:pt modelId="{B461EABA-B27D-4CC4-BF00-267FA62EA2D7}">
      <dgm:prSet/>
      <dgm:spPr/>
      <dgm:t>
        <a:bodyPr/>
        <a:lstStyle/>
        <a:p>
          <a:r>
            <a:rPr lang="he-IL"/>
            <a:t>תִּ__ק </a:t>
          </a:r>
          <a:endParaRPr lang="en-US"/>
        </a:p>
      </dgm:t>
    </dgm:pt>
    <dgm:pt modelId="{FBF72696-7597-4517-8518-DFC866290E12}" type="parTrans" cxnId="{629C5948-7559-4273-8674-F5C7E9E77A87}">
      <dgm:prSet/>
      <dgm:spPr/>
      <dgm:t>
        <a:bodyPr/>
        <a:lstStyle/>
        <a:p>
          <a:endParaRPr lang="en-US"/>
        </a:p>
      </dgm:t>
    </dgm:pt>
    <dgm:pt modelId="{765AA022-25A9-4AAC-9603-A40E479C9787}" type="sibTrans" cxnId="{629C5948-7559-4273-8674-F5C7E9E77A87}">
      <dgm:prSet/>
      <dgm:spPr/>
      <dgm:t>
        <a:bodyPr/>
        <a:lstStyle/>
        <a:p>
          <a:endParaRPr lang="en-US"/>
        </a:p>
      </dgm:t>
    </dgm:pt>
    <dgm:pt modelId="{2C0CA404-5E8B-4D23-B793-51700FAF2B8F}">
      <dgm:prSet/>
      <dgm:spPr/>
      <dgm:t>
        <a:bodyPr/>
        <a:lstStyle/>
        <a:p>
          <a:r>
            <a:rPr lang="he-IL"/>
            <a:t>אֲ__טִּיחַ </a:t>
          </a:r>
          <a:endParaRPr lang="en-US"/>
        </a:p>
      </dgm:t>
    </dgm:pt>
    <dgm:pt modelId="{98384954-2CC4-4D0A-9F81-7497BBA2C968}" type="parTrans" cxnId="{67182861-AEA5-4566-8EBF-7C760CA7D525}">
      <dgm:prSet/>
      <dgm:spPr/>
      <dgm:t>
        <a:bodyPr/>
        <a:lstStyle/>
        <a:p>
          <a:endParaRPr lang="en-US"/>
        </a:p>
      </dgm:t>
    </dgm:pt>
    <dgm:pt modelId="{EBBDBC7E-A818-4E12-BF04-282575EB3C01}" type="sibTrans" cxnId="{67182861-AEA5-4566-8EBF-7C760CA7D525}">
      <dgm:prSet/>
      <dgm:spPr/>
      <dgm:t>
        <a:bodyPr/>
        <a:lstStyle/>
        <a:p>
          <a:endParaRPr lang="en-US"/>
        </a:p>
      </dgm:t>
    </dgm:pt>
    <dgm:pt modelId="{F5FA3D52-F32A-4785-84EE-0452A7948683}">
      <dgm:prSet/>
      <dgm:spPr/>
      <dgm:t>
        <a:bodyPr/>
        <a:lstStyle/>
        <a:p>
          <a:r>
            <a:rPr lang="he-IL"/>
            <a:t>אָבוֹ__דוֹ</a:t>
          </a:r>
          <a:endParaRPr lang="en-US"/>
        </a:p>
      </dgm:t>
    </dgm:pt>
    <dgm:pt modelId="{A04E4955-24EC-4F48-97C0-E6180BC94600}" type="parTrans" cxnId="{BBF72494-2B5A-49EA-BD1A-50BAA1C48280}">
      <dgm:prSet/>
      <dgm:spPr/>
      <dgm:t>
        <a:bodyPr/>
        <a:lstStyle/>
        <a:p>
          <a:endParaRPr lang="en-US"/>
        </a:p>
      </dgm:t>
    </dgm:pt>
    <dgm:pt modelId="{FE5ABD5B-CBA2-4184-9197-220D58AB0B21}" type="sibTrans" cxnId="{BBF72494-2B5A-49EA-BD1A-50BAA1C48280}">
      <dgm:prSet/>
      <dgm:spPr/>
      <dgm:t>
        <a:bodyPr/>
        <a:lstStyle/>
        <a:p>
          <a:endParaRPr lang="en-US"/>
        </a:p>
      </dgm:t>
    </dgm:pt>
    <dgm:pt modelId="{675234EB-8203-441A-9640-E3953113BCF5}" type="pres">
      <dgm:prSet presAssocID="{DDC5E9B0-97A0-445A-BB0C-48992426072C}" presName="linear" presStyleCnt="0">
        <dgm:presLayoutVars>
          <dgm:animLvl val="lvl"/>
          <dgm:resizeHandles val="exact"/>
        </dgm:presLayoutVars>
      </dgm:prSet>
      <dgm:spPr/>
    </dgm:pt>
    <dgm:pt modelId="{90F422B9-D0DD-4030-A717-F68F9A8E93B6}" type="pres">
      <dgm:prSet presAssocID="{BD6D73FA-D783-48F6-A698-4F09CD575F7C}" presName="parentText" presStyleLbl="node1" presStyleIdx="0" presStyleCnt="5">
        <dgm:presLayoutVars>
          <dgm:chMax val="0"/>
          <dgm:bulletEnabled val="1"/>
        </dgm:presLayoutVars>
      </dgm:prSet>
      <dgm:spPr/>
    </dgm:pt>
    <dgm:pt modelId="{C5E390A0-B7D9-4A52-8F2F-23CCC00F073F}" type="pres">
      <dgm:prSet presAssocID="{EB2EBA5A-DEE1-49BD-B709-F5E5EF70DC04}" presName="spacer" presStyleCnt="0"/>
      <dgm:spPr/>
    </dgm:pt>
    <dgm:pt modelId="{43FBC592-B171-4008-B1B3-E645091934BB}" type="pres">
      <dgm:prSet presAssocID="{73AD8515-3DC2-4F32-8BC3-EA1CBF414992}" presName="parentText" presStyleLbl="node1" presStyleIdx="1" presStyleCnt="5">
        <dgm:presLayoutVars>
          <dgm:chMax val="0"/>
          <dgm:bulletEnabled val="1"/>
        </dgm:presLayoutVars>
      </dgm:prSet>
      <dgm:spPr/>
    </dgm:pt>
    <dgm:pt modelId="{57F15C57-A9C4-4C0C-96F9-F1C9C66F5946}" type="pres">
      <dgm:prSet presAssocID="{10D76249-60B0-4908-AED1-69DE7EE16B77}" presName="spacer" presStyleCnt="0"/>
      <dgm:spPr/>
    </dgm:pt>
    <dgm:pt modelId="{0008DEAE-9154-4174-9EE0-18C8A2ED43F9}" type="pres">
      <dgm:prSet presAssocID="{B461EABA-B27D-4CC4-BF00-267FA62EA2D7}" presName="parentText" presStyleLbl="node1" presStyleIdx="2" presStyleCnt="5">
        <dgm:presLayoutVars>
          <dgm:chMax val="0"/>
          <dgm:bulletEnabled val="1"/>
        </dgm:presLayoutVars>
      </dgm:prSet>
      <dgm:spPr/>
    </dgm:pt>
    <dgm:pt modelId="{69E9E871-B2C3-455A-9DC6-3629AB816A7C}" type="pres">
      <dgm:prSet presAssocID="{765AA022-25A9-4AAC-9603-A40E479C9787}" presName="spacer" presStyleCnt="0"/>
      <dgm:spPr/>
    </dgm:pt>
    <dgm:pt modelId="{9CF8F535-0F86-4158-B2D2-4876526563FE}" type="pres">
      <dgm:prSet presAssocID="{2C0CA404-5E8B-4D23-B793-51700FAF2B8F}" presName="parentText" presStyleLbl="node1" presStyleIdx="3" presStyleCnt="5">
        <dgm:presLayoutVars>
          <dgm:chMax val="0"/>
          <dgm:bulletEnabled val="1"/>
        </dgm:presLayoutVars>
      </dgm:prSet>
      <dgm:spPr/>
    </dgm:pt>
    <dgm:pt modelId="{606123BC-DCF6-45EE-B3F3-2B7571773F85}" type="pres">
      <dgm:prSet presAssocID="{EBBDBC7E-A818-4E12-BF04-282575EB3C01}" presName="spacer" presStyleCnt="0"/>
      <dgm:spPr/>
    </dgm:pt>
    <dgm:pt modelId="{C368A875-6F19-42A5-9B39-A32F34E6B40D}" type="pres">
      <dgm:prSet presAssocID="{F5FA3D52-F32A-4785-84EE-0452A7948683}" presName="parentText" presStyleLbl="node1" presStyleIdx="4" presStyleCnt="5">
        <dgm:presLayoutVars>
          <dgm:chMax val="0"/>
          <dgm:bulletEnabled val="1"/>
        </dgm:presLayoutVars>
      </dgm:prSet>
      <dgm:spPr/>
    </dgm:pt>
  </dgm:ptLst>
  <dgm:cxnLst>
    <dgm:cxn modelId="{B77FA806-13AE-469B-AAB0-3CFC061F8843}" type="presOf" srcId="{F5FA3D52-F32A-4785-84EE-0452A7948683}" destId="{C368A875-6F19-42A5-9B39-A32F34E6B40D}" srcOrd="0" destOrd="0" presId="urn:microsoft.com/office/officeart/2005/8/layout/vList2"/>
    <dgm:cxn modelId="{67182861-AEA5-4566-8EBF-7C760CA7D525}" srcId="{DDC5E9B0-97A0-445A-BB0C-48992426072C}" destId="{2C0CA404-5E8B-4D23-B793-51700FAF2B8F}" srcOrd="3" destOrd="0" parTransId="{98384954-2CC4-4D0A-9F81-7497BBA2C968}" sibTransId="{EBBDBC7E-A818-4E12-BF04-282575EB3C01}"/>
    <dgm:cxn modelId="{A8B9AA66-291A-4A2F-AB6E-F56FC6186347}" type="presOf" srcId="{2C0CA404-5E8B-4D23-B793-51700FAF2B8F}" destId="{9CF8F535-0F86-4158-B2D2-4876526563FE}" srcOrd="0" destOrd="0" presId="urn:microsoft.com/office/officeart/2005/8/layout/vList2"/>
    <dgm:cxn modelId="{629C5948-7559-4273-8674-F5C7E9E77A87}" srcId="{DDC5E9B0-97A0-445A-BB0C-48992426072C}" destId="{B461EABA-B27D-4CC4-BF00-267FA62EA2D7}" srcOrd="2" destOrd="0" parTransId="{FBF72696-7597-4517-8518-DFC866290E12}" sibTransId="{765AA022-25A9-4AAC-9603-A40E479C9787}"/>
    <dgm:cxn modelId="{E56B9D54-DE46-4AA9-AAED-80B147508F83}" srcId="{DDC5E9B0-97A0-445A-BB0C-48992426072C}" destId="{BD6D73FA-D783-48F6-A698-4F09CD575F7C}" srcOrd="0" destOrd="0" parTransId="{53F4DF5C-1054-4318-A247-EC0049F09C7F}" sibTransId="{EB2EBA5A-DEE1-49BD-B709-F5E5EF70DC04}"/>
    <dgm:cxn modelId="{F04ADC86-8523-4953-A999-EE37B1EDA941}" type="presOf" srcId="{B461EABA-B27D-4CC4-BF00-267FA62EA2D7}" destId="{0008DEAE-9154-4174-9EE0-18C8A2ED43F9}" srcOrd="0" destOrd="0" presId="urn:microsoft.com/office/officeart/2005/8/layout/vList2"/>
    <dgm:cxn modelId="{56738B90-CCAF-4355-A933-C8AC7AEED3B3}" srcId="{DDC5E9B0-97A0-445A-BB0C-48992426072C}" destId="{73AD8515-3DC2-4F32-8BC3-EA1CBF414992}" srcOrd="1" destOrd="0" parTransId="{58EF92FF-A852-484F-973D-AE02C4E12570}" sibTransId="{10D76249-60B0-4908-AED1-69DE7EE16B77}"/>
    <dgm:cxn modelId="{BBF72494-2B5A-49EA-BD1A-50BAA1C48280}" srcId="{DDC5E9B0-97A0-445A-BB0C-48992426072C}" destId="{F5FA3D52-F32A-4785-84EE-0452A7948683}" srcOrd="4" destOrd="0" parTransId="{A04E4955-24EC-4F48-97C0-E6180BC94600}" sibTransId="{FE5ABD5B-CBA2-4184-9197-220D58AB0B21}"/>
    <dgm:cxn modelId="{29B475A6-8E16-43F7-9991-0A978C2035F5}" type="presOf" srcId="{DDC5E9B0-97A0-445A-BB0C-48992426072C}" destId="{675234EB-8203-441A-9640-E3953113BCF5}" srcOrd="0" destOrd="0" presId="urn:microsoft.com/office/officeart/2005/8/layout/vList2"/>
    <dgm:cxn modelId="{B45622CA-09C8-4340-8DC1-99418D666306}" type="presOf" srcId="{73AD8515-3DC2-4F32-8BC3-EA1CBF414992}" destId="{43FBC592-B171-4008-B1B3-E645091934BB}" srcOrd="0" destOrd="0" presId="urn:microsoft.com/office/officeart/2005/8/layout/vList2"/>
    <dgm:cxn modelId="{A865ADF2-26B7-413F-8498-13C42DF13D0C}" type="presOf" srcId="{BD6D73FA-D783-48F6-A698-4F09CD575F7C}" destId="{90F422B9-D0DD-4030-A717-F68F9A8E93B6}" srcOrd="0" destOrd="0" presId="urn:microsoft.com/office/officeart/2005/8/layout/vList2"/>
    <dgm:cxn modelId="{8206D154-D910-428D-86F3-B2A4D68BEEF8}" type="presParOf" srcId="{675234EB-8203-441A-9640-E3953113BCF5}" destId="{90F422B9-D0DD-4030-A717-F68F9A8E93B6}" srcOrd="0" destOrd="0" presId="urn:microsoft.com/office/officeart/2005/8/layout/vList2"/>
    <dgm:cxn modelId="{022CF325-EAAA-4B03-BC52-F718B0933DCB}" type="presParOf" srcId="{675234EB-8203-441A-9640-E3953113BCF5}" destId="{C5E390A0-B7D9-4A52-8F2F-23CCC00F073F}" srcOrd="1" destOrd="0" presId="urn:microsoft.com/office/officeart/2005/8/layout/vList2"/>
    <dgm:cxn modelId="{845DDA88-35A4-484E-A86B-C88CBA74C387}" type="presParOf" srcId="{675234EB-8203-441A-9640-E3953113BCF5}" destId="{43FBC592-B171-4008-B1B3-E645091934BB}" srcOrd="2" destOrd="0" presId="urn:microsoft.com/office/officeart/2005/8/layout/vList2"/>
    <dgm:cxn modelId="{69C5BD38-4782-4B6D-89EE-2AB02359F0E2}" type="presParOf" srcId="{675234EB-8203-441A-9640-E3953113BCF5}" destId="{57F15C57-A9C4-4C0C-96F9-F1C9C66F5946}" srcOrd="3" destOrd="0" presId="urn:microsoft.com/office/officeart/2005/8/layout/vList2"/>
    <dgm:cxn modelId="{F844E6DA-257E-4DCC-A75C-CF1AEC98E077}" type="presParOf" srcId="{675234EB-8203-441A-9640-E3953113BCF5}" destId="{0008DEAE-9154-4174-9EE0-18C8A2ED43F9}" srcOrd="4" destOrd="0" presId="urn:microsoft.com/office/officeart/2005/8/layout/vList2"/>
    <dgm:cxn modelId="{CFD6A37F-671C-4EE4-B94E-F072E7B1CC62}" type="presParOf" srcId="{675234EB-8203-441A-9640-E3953113BCF5}" destId="{69E9E871-B2C3-455A-9DC6-3629AB816A7C}" srcOrd="5" destOrd="0" presId="urn:microsoft.com/office/officeart/2005/8/layout/vList2"/>
    <dgm:cxn modelId="{2A3870EA-5278-4213-978D-5881858687D3}" type="presParOf" srcId="{675234EB-8203-441A-9640-E3953113BCF5}" destId="{9CF8F535-0F86-4158-B2D2-4876526563FE}" srcOrd="6" destOrd="0" presId="urn:microsoft.com/office/officeart/2005/8/layout/vList2"/>
    <dgm:cxn modelId="{743F2057-FC9A-4D94-8F06-6F4C27EEB291}" type="presParOf" srcId="{675234EB-8203-441A-9640-E3953113BCF5}" destId="{606123BC-DCF6-45EE-B3F3-2B7571773F85}" srcOrd="7" destOrd="0" presId="urn:microsoft.com/office/officeart/2005/8/layout/vList2"/>
    <dgm:cxn modelId="{CC0CC41B-F394-43EF-925E-C22B9706F682}" type="presParOf" srcId="{675234EB-8203-441A-9640-E3953113BCF5}" destId="{C368A875-6F19-42A5-9B39-A32F34E6B40D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20920EC-1E75-4CAC-A2B2-A8C7D73ADDE2}">
      <dsp:nvSpPr>
        <dsp:cNvPr id="0" name=""/>
        <dsp:cNvSpPr/>
      </dsp:nvSpPr>
      <dsp:spPr>
        <a:xfrm>
          <a:off x="0" y="226606"/>
          <a:ext cx="5257800" cy="1559025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0" lvl="0" indent="0" algn="l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6500" kern="1200"/>
            <a:t>שיר האותיות </a:t>
          </a:r>
          <a:endParaRPr lang="en-US" sz="6500" kern="1200"/>
        </a:p>
      </dsp:txBody>
      <dsp:txXfrm>
        <a:off x="76105" y="302711"/>
        <a:ext cx="5105590" cy="1406815"/>
      </dsp:txXfrm>
    </dsp:sp>
    <dsp:sp modelId="{3F5DF2FC-68EA-441E-B11A-1A98202631CC}">
      <dsp:nvSpPr>
        <dsp:cNvPr id="0" name=""/>
        <dsp:cNvSpPr/>
      </dsp:nvSpPr>
      <dsp:spPr>
        <a:xfrm>
          <a:off x="0" y="1972831"/>
          <a:ext cx="5257800" cy="1559025"/>
        </a:xfrm>
        <a:prstGeom prst="roundRect">
          <a:avLst/>
        </a:prstGeom>
        <a:solidFill>
          <a:schemeClr val="accent2">
            <a:hueOff val="-727682"/>
            <a:satOff val="-41964"/>
            <a:lumOff val="431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0" lvl="0" indent="0" algn="l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6500" kern="1200"/>
            <a:t>ידיים למעלה </a:t>
          </a:r>
          <a:endParaRPr lang="en-US" sz="6500" kern="1200"/>
        </a:p>
      </dsp:txBody>
      <dsp:txXfrm>
        <a:off x="76105" y="2048936"/>
        <a:ext cx="5105590" cy="1406815"/>
      </dsp:txXfrm>
    </dsp:sp>
    <dsp:sp modelId="{F023279E-C035-43D3-813B-70FEE9CACABB}">
      <dsp:nvSpPr>
        <dsp:cNvPr id="0" name=""/>
        <dsp:cNvSpPr/>
      </dsp:nvSpPr>
      <dsp:spPr>
        <a:xfrm>
          <a:off x="0" y="3719056"/>
          <a:ext cx="5257800" cy="1559025"/>
        </a:xfrm>
        <a:prstGeom prst="roundRect">
          <a:avLst/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0" lvl="0" indent="0" algn="l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6500" kern="1200"/>
            <a:t>מי שטוב לו </a:t>
          </a:r>
          <a:endParaRPr lang="en-US" sz="6500" kern="1200"/>
        </a:p>
      </dsp:txBody>
      <dsp:txXfrm>
        <a:off x="76105" y="3795161"/>
        <a:ext cx="5105590" cy="140681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0F422B9-D0DD-4030-A717-F68F9A8E93B6}">
      <dsp:nvSpPr>
        <dsp:cNvPr id="0" name=""/>
        <dsp:cNvSpPr/>
      </dsp:nvSpPr>
      <dsp:spPr>
        <a:xfrm>
          <a:off x="0" y="57721"/>
          <a:ext cx="5257800" cy="983384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210" tIns="156210" rIns="156210" bIns="156210" numCol="1" spcCol="1270" anchor="ctr" anchorCtr="0">
          <a:noAutofit/>
        </a:bodyPr>
        <a:lstStyle/>
        <a:p>
          <a:pPr marL="0" lvl="0" indent="0" algn="l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4100" kern="1200"/>
            <a:t>סֵ___ר </a:t>
          </a:r>
          <a:endParaRPr lang="en-US" sz="4100" kern="1200"/>
        </a:p>
      </dsp:txBody>
      <dsp:txXfrm>
        <a:off x="48005" y="105726"/>
        <a:ext cx="5161790" cy="887374"/>
      </dsp:txXfrm>
    </dsp:sp>
    <dsp:sp modelId="{43FBC592-B171-4008-B1B3-E645091934BB}">
      <dsp:nvSpPr>
        <dsp:cNvPr id="0" name=""/>
        <dsp:cNvSpPr/>
      </dsp:nvSpPr>
      <dsp:spPr>
        <a:xfrm>
          <a:off x="0" y="1159186"/>
          <a:ext cx="5257800" cy="983384"/>
        </a:xfrm>
        <a:prstGeom prst="roundRect">
          <a:avLst/>
        </a:prstGeom>
        <a:solidFill>
          <a:schemeClr val="accent5">
            <a:hueOff val="-1689636"/>
            <a:satOff val="-4355"/>
            <a:lumOff val="-294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210" tIns="156210" rIns="156210" bIns="156210" numCol="1" spcCol="1270" anchor="ctr" anchorCtr="0">
          <a:noAutofit/>
        </a:bodyPr>
        <a:lstStyle/>
        <a:p>
          <a:pPr marL="0" lvl="0" indent="0" algn="l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4100" kern="1200"/>
            <a:t>__ַחְבֶּ__ת </a:t>
          </a:r>
          <a:endParaRPr lang="en-US" sz="4100" kern="1200"/>
        </a:p>
      </dsp:txBody>
      <dsp:txXfrm>
        <a:off x="48005" y="1207191"/>
        <a:ext cx="5161790" cy="887374"/>
      </dsp:txXfrm>
    </dsp:sp>
    <dsp:sp modelId="{0008DEAE-9154-4174-9EE0-18C8A2ED43F9}">
      <dsp:nvSpPr>
        <dsp:cNvPr id="0" name=""/>
        <dsp:cNvSpPr/>
      </dsp:nvSpPr>
      <dsp:spPr>
        <a:xfrm>
          <a:off x="0" y="2260651"/>
          <a:ext cx="5257800" cy="983384"/>
        </a:xfrm>
        <a:prstGeom prst="roundRect">
          <a:avLst/>
        </a:prstGeom>
        <a:solidFill>
          <a:schemeClr val="accent5">
            <a:hueOff val="-3379271"/>
            <a:satOff val="-8710"/>
            <a:lumOff val="-588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210" tIns="156210" rIns="156210" bIns="156210" numCol="1" spcCol="1270" anchor="ctr" anchorCtr="0">
          <a:noAutofit/>
        </a:bodyPr>
        <a:lstStyle/>
        <a:p>
          <a:pPr marL="0" lvl="0" indent="0" algn="l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4100" kern="1200"/>
            <a:t>תִּ__ק </a:t>
          </a:r>
          <a:endParaRPr lang="en-US" sz="4100" kern="1200"/>
        </a:p>
      </dsp:txBody>
      <dsp:txXfrm>
        <a:off x="48005" y="2308656"/>
        <a:ext cx="5161790" cy="887374"/>
      </dsp:txXfrm>
    </dsp:sp>
    <dsp:sp modelId="{9CF8F535-0F86-4158-B2D2-4876526563FE}">
      <dsp:nvSpPr>
        <dsp:cNvPr id="0" name=""/>
        <dsp:cNvSpPr/>
      </dsp:nvSpPr>
      <dsp:spPr>
        <a:xfrm>
          <a:off x="0" y="3362116"/>
          <a:ext cx="5257800" cy="983384"/>
        </a:xfrm>
        <a:prstGeom prst="roundRect">
          <a:avLst/>
        </a:prstGeom>
        <a:solidFill>
          <a:schemeClr val="accent5">
            <a:hueOff val="-5068907"/>
            <a:satOff val="-13064"/>
            <a:lumOff val="-882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210" tIns="156210" rIns="156210" bIns="156210" numCol="1" spcCol="1270" anchor="ctr" anchorCtr="0">
          <a:noAutofit/>
        </a:bodyPr>
        <a:lstStyle/>
        <a:p>
          <a:pPr marL="0" lvl="0" indent="0" algn="l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4100" kern="1200"/>
            <a:t>אֲ__טִּיחַ </a:t>
          </a:r>
          <a:endParaRPr lang="en-US" sz="4100" kern="1200"/>
        </a:p>
      </dsp:txBody>
      <dsp:txXfrm>
        <a:off x="48005" y="3410121"/>
        <a:ext cx="5161790" cy="887374"/>
      </dsp:txXfrm>
    </dsp:sp>
    <dsp:sp modelId="{C368A875-6F19-42A5-9B39-A32F34E6B40D}">
      <dsp:nvSpPr>
        <dsp:cNvPr id="0" name=""/>
        <dsp:cNvSpPr/>
      </dsp:nvSpPr>
      <dsp:spPr>
        <a:xfrm>
          <a:off x="0" y="4463581"/>
          <a:ext cx="5257800" cy="983384"/>
        </a:xfrm>
        <a:prstGeom prst="roundRect">
          <a:avLst/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210" tIns="156210" rIns="156210" bIns="156210" numCol="1" spcCol="1270" anchor="ctr" anchorCtr="0">
          <a:noAutofit/>
        </a:bodyPr>
        <a:lstStyle/>
        <a:p>
          <a:pPr marL="0" lvl="0" indent="0" algn="l" defTabSz="1822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he-IL" sz="4100" kern="1200"/>
            <a:t>אָבוֹ__דוֹ</a:t>
          </a:r>
          <a:endParaRPr lang="en-US" sz="4100" kern="1200"/>
        </a:p>
      </dsp:txBody>
      <dsp:txXfrm>
        <a:off x="48005" y="4511586"/>
        <a:ext cx="5161790" cy="88737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202856D3-3CF5-4381-80D1-2229EA3CAC2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  <a:endParaRPr lang="en-IL"/>
          </a:p>
        </p:txBody>
      </p:sp>
      <p:sp>
        <p:nvSpPr>
          <p:cNvPr id="3" name="כותרת משנה 2">
            <a:extLst>
              <a:ext uri="{FF2B5EF4-FFF2-40B4-BE49-F238E27FC236}">
                <a16:creationId xmlns:a16="http://schemas.microsoft.com/office/drawing/2014/main" id="{7553329B-23C4-4A4D-BE0C-C5C95EB48A3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/>
              <a:t>לחץ כדי לערוך סגנון כותרת משנה של תבנית בסיס</a:t>
            </a:r>
            <a:endParaRPr lang="en-IL"/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07908A47-4FB5-4DD4-8ADE-10764D3865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7F4B2-2C9E-46E1-A002-3A9B3AAB8A9F}" type="datetimeFigureOut">
              <a:rPr lang="en-IL" smtClean="0"/>
              <a:t>11/10/2020</a:t>
            </a:fld>
            <a:endParaRPr lang="en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53ADFE52-C355-4273-BDE8-372D5F1D64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42380CFE-E66E-4EB3-AC45-AD7056A1E0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796AAE-5AC6-4F13-ACB4-86B455520028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7970730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7A07A954-665A-4F50-AD08-7B48BCFD51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IL"/>
          </a:p>
        </p:txBody>
      </p:sp>
      <p:sp>
        <p:nvSpPr>
          <p:cNvPr id="3" name="מציין מיקום של טקסט אנכי 2">
            <a:extLst>
              <a:ext uri="{FF2B5EF4-FFF2-40B4-BE49-F238E27FC236}">
                <a16:creationId xmlns:a16="http://schemas.microsoft.com/office/drawing/2014/main" id="{38875FCF-4910-4EF4-98A0-AB7AE51C50F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IL"/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BB9E90DC-F793-4C08-92E9-33B0056E3A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7F4B2-2C9E-46E1-A002-3A9B3AAB8A9F}" type="datetimeFigureOut">
              <a:rPr lang="en-IL" smtClean="0"/>
              <a:t>11/10/2020</a:t>
            </a:fld>
            <a:endParaRPr lang="en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D164CCD8-E858-4ABE-8164-A94BE495EB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6EA9E59C-089E-40D8-A9D3-21EBF65EAB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796AAE-5AC6-4F13-ACB4-86B455520028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2396057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>
            <a:extLst>
              <a:ext uri="{FF2B5EF4-FFF2-40B4-BE49-F238E27FC236}">
                <a16:creationId xmlns:a16="http://schemas.microsoft.com/office/drawing/2014/main" id="{0C47AD5E-FAE0-48FB-89C8-0C3704827F7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  <a:endParaRPr lang="en-IL"/>
          </a:p>
        </p:txBody>
      </p:sp>
      <p:sp>
        <p:nvSpPr>
          <p:cNvPr id="3" name="מציין מיקום של טקסט אנכי 2">
            <a:extLst>
              <a:ext uri="{FF2B5EF4-FFF2-40B4-BE49-F238E27FC236}">
                <a16:creationId xmlns:a16="http://schemas.microsoft.com/office/drawing/2014/main" id="{005D7E25-A64C-4952-A900-A533930A6D9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IL"/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18B4FF7E-B758-4CCB-94E4-5280B38513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7F4B2-2C9E-46E1-A002-3A9B3AAB8A9F}" type="datetimeFigureOut">
              <a:rPr lang="en-IL" smtClean="0"/>
              <a:t>11/10/2020</a:t>
            </a:fld>
            <a:endParaRPr lang="en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B16203E3-BCBE-466A-A848-7945B3F569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20A6B86E-B74E-40FC-AC92-2BE1DB122E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796AAE-5AC6-4F13-ACB4-86B455520028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29638896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8E4CE36C-5CB4-4050-9C25-17749CBAF1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IL"/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12F733AA-C924-43F6-83AF-6B9E831FFB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IL"/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7E7A5A27-024F-490C-9731-975D7A8995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7F4B2-2C9E-46E1-A002-3A9B3AAB8A9F}" type="datetimeFigureOut">
              <a:rPr lang="en-IL" smtClean="0"/>
              <a:t>11/10/2020</a:t>
            </a:fld>
            <a:endParaRPr lang="en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1347A879-1E81-420A-B2EF-95CC241CD0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5C54D075-1ADB-44A0-BC27-65291EA914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796AAE-5AC6-4F13-ACB4-86B455520028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24474649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055537B1-F782-4DF7-AC3F-F31753A4C7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e-IL"/>
              <a:t>לחץ כדי לערוך סגנון כותרת של תבנית בסיס</a:t>
            </a:r>
            <a:endParaRPr lang="en-IL"/>
          </a:p>
        </p:txBody>
      </p:sp>
      <p:sp>
        <p:nvSpPr>
          <p:cNvPr id="3" name="מציין מיקום טקסט 2">
            <a:extLst>
              <a:ext uri="{FF2B5EF4-FFF2-40B4-BE49-F238E27FC236}">
                <a16:creationId xmlns:a16="http://schemas.microsoft.com/office/drawing/2014/main" id="{81AC5534-8940-4F60-9787-E3EA15DDA90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836EDCDB-D860-43D4-B36B-AF81F9A164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7F4B2-2C9E-46E1-A002-3A9B3AAB8A9F}" type="datetimeFigureOut">
              <a:rPr lang="en-IL" smtClean="0"/>
              <a:t>11/10/2020</a:t>
            </a:fld>
            <a:endParaRPr lang="en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BDD1A384-F3DF-4EE4-863F-58EAEBFFBA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759EECF3-B6AA-40C4-9D3B-D560B990D5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796AAE-5AC6-4F13-ACB4-86B455520028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12662796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F681CE44-1F1A-446A-84D5-F5E2E30F13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IL"/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A8DB4A47-6FA6-4C5C-B1B8-A6C2094E468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IL"/>
          </a:p>
        </p:txBody>
      </p:sp>
      <p:sp>
        <p:nvSpPr>
          <p:cNvPr id="4" name="מציין מיקום תוכן 3">
            <a:extLst>
              <a:ext uri="{FF2B5EF4-FFF2-40B4-BE49-F238E27FC236}">
                <a16:creationId xmlns:a16="http://schemas.microsoft.com/office/drawing/2014/main" id="{9A660E1C-1063-4362-B8F6-0A02D796890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IL"/>
          </a:p>
        </p:txBody>
      </p:sp>
      <p:sp>
        <p:nvSpPr>
          <p:cNvPr id="5" name="מציין מיקום של תאריך 4">
            <a:extLst>
              <a:ext uri="{FF2B5EF4-FFF2-40B4-BE49-F238E27FC236}">
                <a16:creationId xmlns:a16="http://schemas.microsoft.com/office/drawing/2014/main" id="{613D600A-AA6C-4F66-97A9-2C359D20D6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7F4B2-2C9E-46E1-A002-3A9B3AAB8A9F}" type="datetimeFigureOut">
              <a:rPr lang="en-IL" smtClean="0"/>
              <a:t>11/10/2020</a:t>
            </a:fld>
            <a:endParaRPr lang="en-IL"/>
          </a:p>
        </p:txBody>
      </p:sp>
      <p:sp>
        <p:nvSpPr>
          <p:cNvPr id="6" name="מציין מיקום של כותרת תחתונה 5">
            <a:extLst>
              <a:ext uri="{FF2B5EF4-FFF2-40B4-BE49-F238E27FC236}">
                <a16:creationId xmlns:a16="http://schemas.microsoft.com/office/drawing/2014/main" id="{A3DE4347-1465-4E02-9BEC-940FCBC5E7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7" name="מציין מיקום של מספר שקופית 6">
            <a:extLst>
              <a:ext uri="{FF2B5EF4-FFF2-40B4-BE49-F238E27FC236}">
                <a16:creationId xmlns:a16="http://schemas.microsoft.com/office/drawing/2014/main" id="{B71F7E91-2013-40E7-A841-90E6421299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796AAE-5AC6-4F13-ACB4-86B455520028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14637442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BC7CDE78-19E7-4BF2-A145-4E9933D32C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IL"/>
          </a:p>
        </p:txBody>
      </p:sp>
      <p:sp>
        <p:nvSpPr>
          <p:cNvPr id="3" name="מציין מיקום טקסט 2">
            <a:extLst>
              <a:ext uri="{FF2B5EF4-FFF2-40B4-BE49-F238E27FC236}">
                <a16:creationId xmlns:a16="http://schemas.microsoft.com/office/drawing/2014/main" id="{84E80094-8B0C-489A-A863-1B5A428CA02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תוכן 3">
            <a:extLst>
              <a:ext uri="{FF2B5EF4-FFF2-40B4-BE49-F238E27FC236}">
                <a16:creationId xmlns:a16="http://schemas.microsoft.com/office/drawing/2014/main" id="{697549F2-A4C8-42B5-BAB0-45D24FCB1BB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IL"/>
          </a:p>
        </p:txBody>
      </p:sp>
      <p:sp>
        <p:nvSpPr>
          <p:cNvPr id="5" name="מציין מיקום טקסט 4">
            <a:extLst>
              <a:ext uri="{FF2B5EF4-FFF2-40B4-BE49-F238E27FC236}">
                <a16:creationId xmlns:a16="http://schemas.microsoft.com/office/drawing/2014/main" id="{869C7D94-766B-4A07-B202-F09981C91F5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מציין מיקום תוכן 5">
            <a:extLst>
              <a:ext uri="{FF2B5EF4-FFF2-40B4-BE49-F238E27FC236}">
                <a16:creationId xmlns:a16="http://schemas.microsoft.com/office/drawing/2014/main" id="{AC8F67D1-5174-47DA-A828-3B6A2A84BAE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IL"/>
          </a:p>
        </p:txBody>
      </p:sp>
      <p:sp>
        <p:nvSpPr>
          <p:cNvPr id="7" name="מציין מיקום של תאריך 6">
            <a:extLst>
              <a:ext uri="{FF2B5EF4-FFF2-40B4-BE49-F238E27FC236}">
                <a16:creationId xmlns:a16="http://schemas.microsoft.com/office/drawing/2014/main" id="{103DD23D-80A4-4AE0-B043-C019BE4B5C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7F4B2-2C9E-46E1-A002-3A9B3AAB8A9F}" type="datetimeFigureOut">
              <a:rPr lang="en-IL" smtClean="0"/>
              <a:t>11/10/2020</a:t>
            </a:fld>
            <a:endParaRPr lang="en-IL"/>
          </a:p>
        </p:txBody>
      </p:sp>
      <p:sp>
        <p:nvSpPr>
          <p:cNvPr id="8" name="מציין מיקום של כותרת תחתונה 7">
            <a:extLst>
              <a:ext uri="{FF2B5EF4-FFF2-40B4-BE49-F238E27FC236}">
                <a16:creationId xmlns:a16="http://schemas.microsoft.com/office/drawing/2014/main" id="{F05313F4-ECA3-46DA-85AB-74E05F4226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9" name="מציין מיקום של מספר שקופית 8">
            <a:extLst>
              <a:ext uri="{FF2B5EF4-FFF2-40B4-BE49-F238E27FC236}">
                <a16:creationId xmlns:a16="http://schemas.microsoft.com/office/drawing/2014/main" id="{7676A10E-2473-4A7C-B54D-4C0C2D541A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796AAE-5AC6-4F13-ACB4-86B455520028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8855599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4BCECB9B-DB15-485B-A828-F5CB57CE29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IL"/>
          </a:p>
        </p:txBody>
      </p:sp>
      <p:sp>
        <p:nvSpPr>
          <p:cNvPr id="3" name="מציין מיקום של תאריך 2">
            <a:extLst>
              <a:ext uri="{FF2B5EF4-FFF2-40B4-BE49-F238E27FC236}">
                <a16:creationId xmlns:a16="http://schemas.microsoft.com/office/drawing/2014/main" id="{C7590331-99B4-4AFA-84A8-D5E94455F9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7F4B2-2C9E-46E1-A002-3A9B3AAB8A9F}" type="datetimeFigureOut">
              <a:rPr lang="en-IL" smtClean="0"/>
              <a:t>11/10/2020</a:t>
            </a:fld>
            <a:endParaRPr lang="en-IL"/>
          </a:p>
        </p:txBody>
      </p:sp>
      <p:sp>
        <p:nvSpPr>
          <p:cNvPr id="4" name="מציין מיקום של כותרת תחתונה 3">
            <a:extLst>
              <a:ext uri="{FF2B5EF4-FFF2-40B4-BE49-F238E27FC236}">
                <a16:creationId xmlns:a16="http://schemas.microsoft.com/office/drawing/2014/main" id="{8B82D084-18A5-48E4-B63B-4EF6D6CB6B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5" name="מציין מיקום של מספר שקופית 4">
            <a:extLst>
              <a:ext uri="{FF2B5EF4-FFF2-40B4-BE49-F238E27FC236}">
                <a16:creationId xmlns:a16="http://schemas.microsoft.com/office/drawing/2014/main" id="{886FBA53-9035-4EAE-A174-4146734C83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796AAE-5AC6-4F13-ACB4-86B455520028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35526067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>
            <a:extLst>
              <a:ext uri="{FF2B5EF4-FFF2-40B4-BE49-F238E27FC236}">
                <a16:creationId xmlns:a16="http://schemas.microsoft.com/office/drawing/2014/main" id="{47C33B93-14B6-4910-B749-36EE87E8C2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7F4B2-2C9E-46E1-A002-3A9B3AAB8A9F}" type="datetimeFigureOut">
              <a:rPr lang="en-IL" smtClean="0"/>
              <a:t>11/10/2020</a:t>
            </a:fld>
            <a:endParaRPr lang="en-IL"/>
          </a:p>
        </p:txBody>
      </p:sp>
      <p:sp>
        <p:nvSpPr>
          <p:cNvPr id="3" name="מציין מיקום של כותרת תחתונה 2">
            <a:extLst>
              <a:ext uri="{FF2B5EF4-FFF2-40B4-BE49-F238E27FC236}">
                <a16:creationId xmlns:a16="http://schemas.microsoft.com/office/drawing/2014/main" id="{38B18A8E-C2FC-458E-BA6B-21F643A885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4" name="מציין מיקום של מספר שקופית 3">
            <a:extLst>
              <a:ext uri="{FF2B5EF4-FFF2-40B4-BE49-F238E27FC236}">
                <a16:creationId xmlns:a16="http://schemas.microsoft.com/office/drawing/2014/main" id="{81544BDB-75D5-4763-A31A-B4C05B6DBD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796AAE-5AC6-4F13-ACB4-86B455520028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13882415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6EFEA376-7DD1-48DA-8BE2-C14BB6FEF1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  <a:endParaRPr lang="en-IL"/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CEB496BC-4527-4F20-AEA4-1E9C55D92B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IL"/>
          </a:p>
        </p:txBody>
      </p:sp>
      <p:sp>
        <p:nvSpPr>
          <p:cNvPr id="4" name="מציין מיקום טקסט 3">
            <a:extLst>
              <a:ext uri="{FF2B5EF4-FFF2-40B4-BE49-F238E27FC236}">
                <a16:creationId xmlns:a16="http://schemas.microsoft.com/office/drawing/2014/main" id="{6F292D6F-5414-4020-9E18-778D8D146D9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>
            <a:extLst>
              <a:ext uri="{FF2B5EF4-FFF2-40B4-BE49-F238E27FC236}">
                <a16:creationId xmlns:a16="http://schemas.microsoft.com/office/drawing/2014/main" id="{FCEEA29C-7B86-490F-B982-163A2DF310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7F4B2-2C9E-46E1-A002-3A9B3AAB8A9F}" type="datetimeFigureOut">
              <a:rPr lang="en-IL" smtClean="0"/>
              <a:t>11/10/2020</a:t>
            </a:fld>
            <a:endParaRPr lang="en-IL"/>
          </a:p>
        </p:txBody>
      </p:sp>
      <p:sp>
        <p:nvSpPr>
          <p:cNvPr id="6" name="מציין מיקום של כותרת תחתונה 5">
            <a:extLst>
              <a:ext uri="{FF2B5EF4-FFF2-40B4-BE49-F238E27FC236}">
                <a16:creationId xmlns:a16="http://schemas.microsoft.com/office/drawing/2014/main" id="{B4E9B4B7-DCAB-4AD1-9DB5-7864E24308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7" name="מציין מיקום של מספר שקופית 6">
            <a:extLst>
              <a:ext uri="{FF2B5EF4-FFF2-40B4-BE49-F238E27FC236}">
                <a16:creationId xmlns:a16="http://schemas.microsoft.com/office/drawing/2014/main" id="{0C4DD7B9-57B4-4EFF-AC9E-CEC490E7DC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796AAE-5AC6-4F13-ACB4-86B455520028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3579597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E78FEE8F-E602-4D41-ACEA-09C7859E76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  <a:endParaRPr lang="en-IL"/>
          </a:p>
        </p:txBody>
      </p:sp>
      <p:sp>
        <p:nvSpPr>
          <p:cNvPr id="3" name="מציין מיקום של תמונה 2">
            <a:extLst>
              <a:ext uri="{FF2B5EF4-FFF2-40B4-BE49-F238E27FC236}">
                <a16:creationId xmlns:a16="http://schemas.microsoft.com/office/drawing/2014/main" id="{879FD2AE-2352-40BD-ABA9-B11FD2273AB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L"/>
          </a:p>
        </p:txBody>
      </p:sp>
      <p:sp>
        <p:nvSpPr>
          <p:cNvPr id="4" name="מציין מיקום טקסט 3">
            <a:extLst>
              <a:ext uri="{FF2B5EF4-FFF2-40B4-BE49-F238E27FC236}">
                <a16:creationId xmlns:a16="http://schemas.microsoft.com/office/drawing/2014/main" id="{D75A169A-538B-4EE5-9A57-E544E34B3B5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>
            <a:extLst>
              <a:ext uri="{FF2B5EF4-FFF2-40B4-BE49-F238E27FC236}">
                <a16:creationId xmlns:a16="http://schemas.microsoft.com/office/drawing/2014/main" id="{33F665B7-6ED2-48B7-B4FE-8BD1C7AA41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7F4B2-2C9E-46E1-A002-3A9B3AAB8A9F}" type="datetimeFigureOut">
              <a:rPr lang="en-IL" smtClean="0"/>
              <a:t>11/10/2020</a:t>
            </a:fld>
            <a:endParaRPr lang="en-IL"/>
          </a:p>
        </p:txBody>
      </p:sp>
      <p:sp>
        <p:nvSpPr>
          <p:cNvPr id="6" name="מציין מיקום של כותרת תחתונה 5">
            <a:extLst>
              <a:ext uri="{FF2B5EF4-FFF2-40B4-BE49-F238E27FC236}">
                <a16:creationId xmlns:a16="http://schemas.microsoft.com/office/drawing/2014/main" id="{185F87F1-308D-4D2C-83F4-2A3F4063BA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L"/>
          </a:p>
        </p:txBody>
      </p:sp>
      <p:sp>
        <p:nvSpPr>
          <p:cNvPr id="7" name="מציין מיקום של מספר שקופית 6">
            <a:extLst>
              <a:ext uri="{FF2B5EF4-FFF2-40B4-BE49-F238E27FC236}">
                <a16:creationId xmlns:a16="http://schemas.microsoft.com/office/drawing/2014/main" id="{2C62055B-4D72-425F-833A-509F29A129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796AAE-5AC6-4F13-ACB4-86B455520028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17336154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>
            <a:extLst>
              <a:ext uri="{FF2B5EF4-FFF2-40B4-BE49-F238E27FC236}">
                <a16:creationId xmlns:a16="http://schemas.microsoft.com/office/drawing/2014/main" id="{23ECCAA7-6E94-449C-87F5-516A794D0A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  <a:endParaRPr lang="en-IL"/>
          </a:p>
        </p:txBody>
      </p:sp>
      <p:sp>
        <p:nvSpPr>
          <p:cNvPr id="3" name="מציין מיקום טקסט 2">
            <a:extLst>
              <a:ext uri="{FF2B5EF4-FFF2-40B4-BE49-F238E27FC236}">
                <a16:creationId xmlns:a16="http://schemas.microsoft.com/office/drawing/2014/main" id="{C43EC357-68B7-400B-9A54-CB7AE713C0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IL"/>
          </a:p>
        </p:txBody>
      </p:sp>
      <p:sp>
        <p:nvSpPr>
          <p:cNvPr id="4" name="מציין מיקום של תאריך 3">
            <a:extLst>
              <a:ext uri="{FF2B5EF4-FFF2-40B4-BE49-F238E27FC236}">
                <a16:creationId xmlns:a16="http://schemas.microsoft.com/office/drawing/2014/main" id="{AB7F51C3-A5FF-403F-BF61-3009E4E63A6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07F4B2-2C9E-46E1-A002-3A9B3AAB8A9F}" type="datetimeFigureOut">
              <a:rPr lang="en-IL" smtClean="0"/>
              <a:t>11/10/2020</a:t>
            </a:fld>
            <a:endParaRPr lang="en-IL"/>
          </a:p>
        </p:txBody>
      </p:sp>
      <p:sp>
        <p:nvSpPr>
          <p:cNvPr id="5" name="מציין מיקום של כותרת תחתונה 4">
            <a:extLst>
              <a:ext uri="{FF2B5EF4-FFF2-40B4-BE49-F238E27FC236}">
                <a16:creationId xmlns:a16="http://schemas.microsoft.com/office/drawing/2014/main" id="{BDD6EB84-0487-4AEE-9906-B80C7CB0752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L"/>
          </a:p>
        </p:txBody>
      </p:sp>
      <p:sp>
        <p:nvSpPr>
          <p:cNvPr id="6" name="מציין מיקום של מספר שקופית 5">
            <a:extLst>
              <a:ext uri="{FF2B5EF4-FFF2-40B4-BE49-F238E27FC236}">
                <a16:creationId xmlns:a16="http://schemas.microsoft.com/office/drawing/2014/main" id="{FE31A74D-FA3E-407F-874A-2EE853160C3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796AAE-5AC6-4F13-ACB4-86B455520028}" type="slidenum">
              <a:rPr lang="en-IL" smtClean="0"/>
              <a:t>‹#›</a:t>
            </a:fld>
            <a:endParaRPr lang="en-IL"/>
          </a:p>
        </p:txBody>
      </p:sp>
    </p:spTree>
    <p:extLst>
      <p:ext uri="{BB962C8B-B14F-4D97-AF65-F5344CB8AC3E}">
        <p14:creationId xmlns:p14="http://schemas.microsoft.com/office/powerpoint/2010/main" val="15260558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hyperlink" Target="https://www.youtube.com/watch?v=UFAbf57OjMA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sv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F89A6504-0251-40D4-817C-7853305E755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133599"/>
          </a:xfrm>
        </p:spPr>
        <p:txBody>
          <a:bodyPr/>
          <a:lstStyle/>
          <a:p>
            <a:r>
              <a:rPr lang="he-IL" dirty="0"/>
              <a:t>בית ספר </a:t>
            </a:r>
            <a:r>
              <a:rPr lang="he-IL" dirty="0" err="1"/>
              <a:t>אלעהד</a:t>
            </a:r>
            <a:r>
              <a:rPr lang="he-IL" dirty="0"/>
              <a:t> – לקיה </a:t>
            </a:r>
            <a:endParaRPr lang="en-IL" dirty="0"/>
          </a:p>
        </p:txBody>
      </p:sp>
      <p:sp>
        <p:nvSpPr>
          <p:cNvPr id="3" name="כותרת משנה 2">
            <a:extLst>
              <a:ext uri="{FF2B5EF4-FFF2-40B4-BE49-F238E27FC236}">
                <a16:creationId xmlns:a16="http://schemas.microsoft.com/office/drawing/2014/main" id="{59249958-9B63-4F87-8D44-B3D95D7C465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e-IL" dirty="0"/>
              <a:t>יחידה לימודית לכיתה ג </a:t>
            </a:r>
            <a:endParaRPr lang="en-IL" dirty="0"/>
          </a:p>
        </p:txBody>
      </p:sp>
    </p:spTree>
    <p:extLst>
      <p:ext uri="{BB962C8B-B14F-4D97-AF65-F5344CB8AC3E}">
        <p14:creationId xmlns:p14="http://schemas.microsoft.com/office/powerpoint/2010/main" val="6601633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EB9FBC6B-89A4-4D51-8CFF-EC99574835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כַּנסוּ לְקִשּׁוּר וְצָפוּ בַּסִּרְטוֹן</a:t>
            </a:r>
            <a:endParaRPr lang="en-IL" dirty="0"/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032F85CF-BBDF-4BEC-B233-80AB9D345B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e-IL" dirty="0"/>
              <a:t>   </a:t>
            </a:r>
          </a:p>
          <a:p>
            <a:pPr marL="0" indent="0">
              <a:buNone/>
            </a:pPr>
            <a:r>
              <a:rPr lang="en-US" dirty="0">
                <a:hlinkClick r:id="rId2"/>
              </a:rPr>
              <a:t>https://www.youtube.com/watch?v=UFAbf57OjMA</a:t>
            </a:r>
            <a:endParaRPr lang="he-IL" dirty="0"/>
          </a:p>
          <a:p>
            <a:pPr marL="0" indent="0">
              <a:buNone/>
            </a:pPr>
            <a:endParaRPr lang="he-IL" dirty="0"/>
          </a:p>
          <a:p>
            <a:pPr marL="0" indent="0">
              <a:buNone/>
            </a:pPr>
            <a:r>
              <a:rPr lang="he-IL" dirty="0"/>
              <a:t>אני מחכה לתשובות שלכם תלמידים יקרים </a:t>
            </a:r>
            <a:endParaRPr lang="en-IL" dirty="0"/>
          </a:p>
        </p:txBody>
      </p:sp>
      <p:pic>
        <p:nvPicPr>
          <p:cNvPr id="5" name="גרפיקה 4" descr="תג לב">
            <a:extLst>
              <a:ext uri="{FF2B5EF4-FFF2-40B4-BE49-F238E27FC236}">
                <a16:creationId xmlns:a16="http://schemas.microsoft.com/office/drawing/2014/main" id="{72D84F4A-8950-4581-B7DB-5C18DDB4F9A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2419350" y="3714750"/>
            <a:ext cx="2019300" cy="2019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16906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134B1BB3-6473-4C73-8976-0AA2C602AF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9545" y="621792"/>
            <a:ext cx="5181503" cy="5504688"/>
          </a:xfrm>
        </p:spPr>
        <p:txBody>
          <a:bodyPr>
            <a:normAutofit/>
          </a:bodyPr>
          <a:lstStyle/>
          <a:p>
            <a:r>
              <a:rPr lang="he-IL" sz="4800"/>
              <a:t>מצורף שירים באתר </a:t>
            </a:r>
            <a:endParaRPr lang="en-IL" sz="4800"/>
          </a:p>
        </p:txBody>
      </p:sp>
      <p:graphicFrame>
        <p:nvGraphicFramePr>
          <p:cNvPr id="5" name="מציין מיקום תוכן 2">
            <a:extLst>
              <a:ext uri="{FF2B5EF4-FFF2-40B4-BE49-F238E27FC236}">
                <a16:creationId xmlns:a16="http://schemas.microsoft.com/office/drawing/2014/main" id="{FC2471C0-B3C5-448B-BE76-76522909753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23078810"/>
              </p:ext>
            </p:extLst>
          </p:nvPr>
        </p:nvGraphicFramePr>
        <p:xfrm>
          <a:off x="6099048" y="621792"/>
          <a:ext cx="5257800" cy="55046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8100496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D3989798-EDB0-4657-84C4-D803BE2346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9545" y="621792"/>
            <a:ext cx="5181503" cy="5504688"/>
          </a:xfrm>
        </p:spPr>
        <p:txBody>
          <a:bodyPr>
            <a:normAutofit/>
          </a:bodyPr>
          <a:lstStyle/>
          <a:p>
            <a:r>
              <a:rPr lang="he-IL" sz="4800"/>
              <a:t>השלימו את החסר </a:t>
            </a:r>
            <a:endParaRPr lang="en-IL" sz="480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2F56F8EA-3356-4455-9899-320874F6E4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6124" cy="6858000"/>
          </a:xfrm>
          <a:prstGeom prst="rect">
            <a:avLst/>
          </a:prstGeom>
          <a:solidFill>
            <a:srgbClr val="4472C4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1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5" name="מציין מיקום תוכן 2">
            <a:extLst>
              <a:ext uri="{FF2B5EF4-FFF2-40B4-BE49-F238E27FC236}">
                <a16:creationId xmlns:a16="http://schemas.microsoft.com/office/drawing/2014/main" id="{1B459AFC-9173-4347-AF29-B6684C319DF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03776732"/>
              </p:ext>
            </p:extLst>
          </p:nvPr>
        </p:nvGraphicFramePr>
        <p:xfrm>
          <a:off x="6099048" y="621792"/>
          <a:ext cx="5257800" cy="55046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857744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EBF87945-A001-489F-9D9B-7D9435F0B9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48639" y="347471"/>
            <a:ext cx="11100816" cy="1801368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567780A5-4BFA-4034-A075-F063B0E808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85216"/>
            <a:ext cx="10515600" cy="1325563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 rtl="0"/>
            <a:r>
              <a:rPr lang="en-US">
                <a:solidFill>
                  <a:schemeClr val="bg1"/>
                </a:solidFill>
              </a:rPr>
              <a:t>עכשיו נלמד מילה חדשה </a:t>
            </a:r>
          </a:p>
        </p:txBody>
      </p:sp>
      <p:pic>
        <p:nvPicPr>
          <p:cNvPr id="7" name="מציין מיקום תוכן 6" descr="תמונה שמכילה שק&#10;&#10;התיאור נוצר באופן אוטומטי">
            <a:extLst>
              <a:ext uri="{FF2B5EF4-FFF2-40B4-BE49-F238E27FC236}">
                <a16:creationId xmlns:a16="http://schemas.microsoft.com/office/drawing/2014/main" id="{EABABBEB-40F3-42FF-A765-E6452044529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601" r="7041" b="-1"/>
          <a:stretch/>
        </p:blipFill>
        <p:spPr>
          <a:xfrm>
            <a:off x="841248" y="2516777"/>
            <a:ext cx="6236208" cy="3660185"/>
          </a:xfrm>
          <a:prstGeom prst="rect">
            <a:avLst/>
          </a:prstGeom>
        </p:spPr>
      </p:pic>
      <p:sp>
        <p:nvSpPr>
          <p:cNvPr id="5" name="מלבן 4">
            <a:extLst>
              <a:ext uri="{FF2B5EF4-FFF2-40B4-BE49-F238E27FC236}">
                <a16:creationId xmlns:a16="http://schemas.microsoft.com/office/drawing/2014/main" id="{922B8424-19D1-48C2-AE29-F0960E556118}"/>
              </a:ext>
            </a:extLst>
          </p:cNvPr>
          <p:cNvSpPr/>
          <p:nvPr/>
        </p:nvSpPr>
        <p:spPr>
          <a:xfrm>
            <a:off x="7546848" y="2516777"/>
            <a:ext cx="3803904" cy="36601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indent="-228600" algn="l" rtl="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200" b="1" cap="none" spc="0">
                <a:ln w="22225">
                  <a:solidFill>
                    <a:schemeClr val="accent2"/>
                  </a:solidFill>
                  <a:prstDash val="solid"/>
                </a:ln>
                <a:effectLst/>
              </a:rPr>
              <a:t>קַלְמָר</a:t>
            </a:r>
          </a:p>
        </p:txBody>
      </p:sp>
    </p:spTree>
    <p:extLst>
      <p:ext uri="{BB962C8B-B14F-4D97-AF65-F5344CB8AC3E}">
        <p14:creationId xmlns:p14="http://schemas.microsoft.com/office/powerpoint/2010/main" val="41980488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:a16="http://schemas.microsoft.com/office/drawing/2014/main" id="{BF032D3E-2A93-4B52-B7FA-C8A6BB7CD7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לכתוב במחברת את המילה </a:t>
            </a:r>
            <a:r>
              <a:rPr lang="he-IL" sz="6000" dirty="0">
                <a:solidFill>
                  <a:srgbClr val="FF0000"/>
                </a:solidFill>
              </a:rPr>
              <a:t>קַלְמָר</a:t>
            </a:r>
            <a:endParaRPr lang="en-IL" dirty="0">
              <a:solidFill>
                <a:srgbClr val="FF0000"/>
              </a:solidFill>
            </a:endParaRPr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FD825B0A-F9DD-470D-BF9D-497D7420D9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L" dirty="0"/>
          </a:p>
        </p:txBody>
      </p:sp>
    </p:spTree>
    <p:extLst>
      <p:ext uri="{BB962C8B-B14F-4D97-AF65-F5344CB8AC3E}">
        <p14:creationId xmlns:p14="http://schemas.microsoft.com/office/powerpoint/2010/main" val="27655212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" name="Rectangle 9">
            <a:extLst>
              <a:ext uri="{FF2B5EF4-FFF2-40B4-BE49-F238E27FC236}">
                <a16:creationId xmlns:a16="http://schemas.microsoft.com/office/drawing/2014/main" id="{B9D7E975-9161-4F2D-AC53-69E1912F6B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תמונה 4">
            <a:extLst>
              <a:ext uri="{FF2B5EF4-FFF2-40B4-BE49-F238E27FC236}">
                <a16:creationId xmlns:a16="http://schemas.microsoft.com/office/drawing/2014/main" id="{3536CAFD-8A55-4BB6-93F7-6E3BDD83B684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" b="1564"/>
          <a:stretch/>
        </p:blipFill>
        <p:spPr>
          <a:xfrm>
            <a:off x="621675" y="623275"/>
            <a:ext cx="4032621" cy="5607882"/>
          </a:xfrm>
          <a:prstGeom prst="rect">
            <a:avLst/>
          </a:prstGeom>
        </p:spPr>
      </p:pic>
      <p:sp>
        <p:nvSpPr>
          <p:cNvPr id="12" name="Right Triangle 11">
            <a:extLst>
              <a:ext uri="{FF2B5EF4-FFF2-40B4-BE49-F238E27FC236}">
                <a16:creationId xmlns:a16="http://schemas.microsoft.com/office/drawing/2014/main" id="{827DC2C4-B485-428A-BF4A-472D2967F4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63E6235-1649-4B47-9862-4026FC473B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64989" y="623275"/>
            <a:ext cx="6581837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D396A5F3-38BA-4D28-A529-4D702E0C43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50209" y="1056640"/>
            <a:ext cx="5799947" cy="3494398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l" rtl="0"/>
            <a:r>
              <a:rPr lang="en-US" sz="8000" dirty="0" err="1"/>
              <a:t>האותיות</a:t>
            </a:r>
            <a:r>
              <a:rPr lang="en-US" sz="8000" dirty="0"/>
              <a:t> </a:t>
            </a:r>
            <a:r>
              <a:rPr lang="en-US" sz="8000" dirty="0" err="1"/>
              <a:t>במילה</a:t>
            </a:r>
            <a:r>
              <a:rPr lang="en-US" sz="8000" dirty="0"/>
              <a:t> </a:t>
            </a:r>
            <a:r>
              <a:rPr lang="en-US" sz="8000" dirty="0" err="1"/>
              <a:t>קַלְמָר</a:t>
            </a:r>
            <a:endParaRPr lang="en-US" sz="8000" dirty="0"/>
          </a:p>
        </p:txBody>
      </p:sp>
      <p:sp>
        <p:nvSpPr>
          <p:cNvPr id="3" name="מציין מיקום תוכן 2">
            <a:extLst>
              <a:ext uri="{FF2B5EF4-FFF2-40B4-BE49-F238E27FC236}">
                <a16:creationId xmlns:a16="http://schemas.microsoft.com/office/drawing/2014/main" id="{753C11A8-88BD-4E01-A0E3-B2F1E76BB8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50210" y="4582814"/>
            <a:ext cx="4041454" cy="1312657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 algn="l" rtl="0">
              <a:buNone/>
            </a:pPr>
            <a:r>
              <a:rPr lang="en-US" sz="240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6298883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201CC55D-ED54-4C5C-95E6-10947BD110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28226BAB-1532-4500-9FE1-9E82A91508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9560" y="856180"/>
            <a:ext cx="4560584" cy="1128068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 rtl="0"/>
            <a:r>
              <a:rPr lang="en-US" sz="4000"/>
              <a:t>האות </a:t>
            </a: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1DE889C7-FAD6-4397-98E2-05D5034844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1083484"/>
            <a:ext cx="355196" cy="673460"/>
            <a:chOff x="0" y="823811"/>
            <a:chExt cx="355196" cy="673460"/>
          </a:xfrm>
        </p:grpSpPr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F399A70F-F8CD-4992-9EF5-6CF15472E73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823811"/>
              <a:ext cx="87363" cy="67346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48F4FEDC-6D80-458C-A665-075D9B9500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59341" y="823811"/>
              <a:ext cx="195855" cy="67346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7" name="Rectangle 16">
            <a:extLst>
              <a:ext uri="{FF2B5EF4-FFF2-40B4-BE49-F238E27FC236}">
                <a16:creationId xmlns:a16="http://schemas.microsoft.com/office/drawing/2014/main" id="{3873B707-463F-40B0-8227-E8CC6C67EB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65085" y="2090569"/>
            <a:ext cx="4297680" cy="2743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מלבן 3">
            <a:extLst>
              <a:ext uri="{FF2B5EF4-FFF2-40B4-BE49-F238E27FC236}">
                <a16:creationId xmlns:a16="http://schemas.microsoft.com/office/drawing/2014/main" id="{8B4876C4-F366-440B-8B9C-FD333C4DE5A4}"/>
              </a:ext>
            </a:extLst>
          </p:cNvPr>
          <p:cNvSpPr/>
          <p:nvPr/>
        </p:nvSpPr>
        <p:spPr>
          <a:xfrm>
            <a:off x="788802" y="2330505"/>
            <a:ext cx="4361342" cy="39795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indent="-228600" algn="l" rtl="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5400" b="1" cap="none" spc="0" dirty="0">
                <a:ln w="22225">
                  <a:solidFill>
                    <a:schemeClr val="accent2"/>
                  </a:solidFill>
                  <a:prstDash val="solid"/>
                </a:ln>
                <a:effectLst/>
              </a:rPr>
              <a:t>ל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C13237C8-E62C-4F0D-A318-BD6FB6C2D1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0697670" y="0"/>
            <a:ext cx="149433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19C9EAEA-39D0-4B0E-A0EB-51E7B26740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85810" y="513853"/>
            <a:ext cx="6009366" cy="5834577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מציין מיקום תוכן 9">
            <a:extLst>
              <a:ext uri="{FF2B5EF4-FFF2-40B4-BE49-F238E27FC236}">
                <a16:creationId xmlns:a16="http://schemas.microsoft.com/office/drawing/2014/main" id="{7A112211-8284-48E9-86EF-469FF32F89E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28144" y="1825625"/>
            <a:ext cx="7735712" cy="4351338"/>
          </a:xfrm>
        </p:spPr>
      </p:pic>
    </p:spTree>
    <p:extLst>
      <p:ext uri="{BB962C8B-B14F-4D97-AF65-F5344CB8AC3E}">
        <p14:creationId xmlns:p14="http://schemas.microsoft.com/office/powerpoint/2010/main" val="23105203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B9D7E975-9161-4F2D-AC53-69E1912F6B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מציין מיקום תוכן 4">
            <a:extLst>
              <a:ext uri="{FF2B5EF4-FFF2-40B4-BE49-F238E27FC236}">
                <a16:creationId xmlns:a16="http://schemas.microsoft.com/office/drawing/2014/main" id="{8B46A0D2-C81B-4CD5-93E3-F8D0E005D26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" b="1616"/>
          <a:stretch/>
        </p:blipFill>
        <p:spPr>
          <a:xfrm>
            <a:off x="621675" y="623275"/>
            <a:ext cx="4032621" cy="5607882"/>
          </a:xfrm>
          <a:prstGeom prst="rect">
            <a:avLst/>
          </a:prstGeom>
        </p:spPr>
      </p:pic>
      <p:sp>
        <p:nvSpPr>
          <p:cNvPr id="12" name="Right Triangle 11">
            <a:extLst>
              <a:ext uri="{FF2B5EF4-FFF2-40B4-BE49-F238E27FC236}">
                <a16:creationId xmlns:a16="http://schemas.microsoft.com/office/drawing/2014/main" id="{827DC2C4-B485-428A-BF4A-472D2967F4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63E6235-1649-4B47-9862-4026FC473B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64989" y="623275"/>
            <a:ext cx="6581837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כותרת 1">
            <a:extLst>
              <a:ext uri="{FF2B5EF4-FFF2-40B4-BE49-F238E27FC236}">
                <a16:creationId xmlns:a16="http://schemas.microsoft.com/office/drawing/2014/main" id="{871D5166-6FA8-420E-B2A4-5B0426AA49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50209" y="1056640"/>
            <a:ext cx="5799947" cy="3494398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l" rtl="0"/>
            <a:r>
              <a:rPr lang="en-US" sz="8000"/>
              <a:t>כִּתְבוּ אֶת הָאוֹת ל בְּמַחְבֶּרֶת</a:t>
            </a:r>
          </a:p>
        </p:txBody>
      </p:sp>
    </p:spTree>
    <p:extLst>
      <p:ext uri="{BB962C8B-B14F-4D97-AF65-F5344CB8AC3E}">
        <p14:creationId xmlns:p14="http://schemas.microsoft.com/office/powerpoint/2010/main" val="14547672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מציין מיקום תוכן 4" descr="תמונה שמכילה שולחן&#10;&#10;התיאור נוצר באופן אוטומטי">
            <a:extLst>
              <a:ext uri="{FF2B5EF4-FFF2-40B4-BE49-F238E27FC236}">
                <a16:creationId xmlns:a16="http://schemas.microsoft.com/office/drawing/2014/main" id="{695F6355-047D-4642-BEF9-80AF51DAF58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1" b="4333"/>
          <a:stretch/>
        </p:blipFill>
        <p:spPr>
          <a:xfrm>
            <a:off x="321733" y="321733"/>
            <a:ext cx="11548534" cy="62145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06216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83</Words>
  <Application>Microsoft Office PowerPoint</Application>
  <PresentationFormat>מסך רחב</PresentationFormat>
  <Paragraphs>25</Paragraphs>
  <Slides>10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3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ערכת נושא Office</vt:lpstr>
      <vt:lpstr>בית ספר אלעהד – לקיה </vt:lpstr>
      <vt:lpstr>מצורף שירים באתר </vt:lpstr>
      <vt:lpstr>השלימו את החסר </vt:lpstr>
      <vt:lpstr>עכשיו נלמד מילה חדשה </vt:lpstr>
      <vt:lpstr>לכתוב במחברת את המילה קַלְמָר</vt:lpstr>
      <vt:lpstr>האותיות במילה קַלְמָר</vt:lpstr>
      <vt:lpstr>האות </vt:lpstr>
      <vt:lpstr>כִּתְבוּ אֶת הָאוֹת ל בְּמַחְבֶּרֶת</vt:lpstr>
      <vt:lpstr>מצגת של PowerPoint‏</vt:lpstr>
      <vt:lpstr>כַּנסוּ לְקִשּׁוּר וְצָפוּ בַּסִּרְטוֹן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בית ספר אלעהד – לקיה </dc:title>
  <dc:creator>Yehya Massalha</dc:creator>
  <cp:lastModifiedBy>Yehya Massalha</cp:lastModifiedBy>
  <cp:revision>1</cp:revision>
  <dcterms:created xsi:type="dcterms:W3CDTF">2020-10-11T08:51:06Z</dcterms:created>
  <dcterms:modified xsi:type="dcterms:W3CDTF">2020-10-11T09:08:40Z</dcterms:modified>
</cp:coreProperties>
</file>