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275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252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01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307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433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554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52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401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187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952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097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523CA-A959-4AE4-A115-858D344FA635}" type="datetimeFigureOut">
              <a:rPr lang="he-IL" smtClean="0"/>
              <a:t>י"ד/ניסן/תש"פ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8D373-DE0D-4E97-B5AD-144E82D3EE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593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empleit.net/useruploads/shablony/sh_alb_page_20111010_852.jpg"/>
          <p:cNvPicPr>
            <a:picLocks noChangeAspect="1" noChangeArrowheads="1"/>
          </p:cNvPicPr>
          <p:nvPr/>
        </p:nvPicPr>
        <p:blipFill>
          <a:blip r:embed="rId2"/>
          <a:srcRect t="11458" b="11458"/>
          <a:stretch>
            <a:fillRect/>
          </a:stretch>
        </p:blipFill>
        <p:spPr bwMode="auto">
          <a:xfrm>
            <a:off x="0" y="0"/>
            <a:ext cx="12299324" cy="6858000"/>
          </a:xfrm>
          <a:prstGeom prst="rect">
            <a:avLst/>
          </a:prstGeom>
          <a:noFill/>
        </p:spPr>
      </p:pic>
      <p:sp>
        <p:nvSpPr>
          <p:cNvPr id="4" name="מלבן 3"/>
          <p:cNvSpPr/>
          <p:nvPr/>
        </p:nvSpPr>
        <p:spPr>
          <a:xfrm rot="20825602">
            <a:off x="3728948" y="1337800"/>
            <a:ext cx="5250080" cy="528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AE" sz="4800" b="1" dirty="0">
                <a:solidFill>
                  <a:srgbClr val="FF6699"/>
                </a:solidFill>
                <a:latin typeface="Aharoni" panose="02010803020104030203" pitchFamily="2" charset="-79"/>
                <a:ea typeface="Times New Roman"/>
                <a:cs typeface="Aldhabi" pitchFamily="2" charset="-78"/>
              </a:rPr>
              <a:t>              </a:t>
            </a:r>
            <a:r>
              <a:rPr lang="he-IL" sz="4800" b="1" dirty="0">
                <a:solidFill>
                  <a:srgbClr val="FF6699"/>
                </a:solidFill>
                <a:latin typeface="Aharoni" panose="02010803020104030203" pitchFamily="2" charset="-79"/>
                <a:ea typeface="Times New Roman"/>
                <a:cs typeface="Aharoni" panose="02010803020104030203" pitchFamily="2" charset="-79"/>
              </a:rPr>
              <a:t>תעודת הערכה</a:t>
            </a:r>
            <a:endParaRPr lang="ar-AE" sz="4800" b="1" dirty="0">
              <a:solidFill>
                <a:srgbClr val="FF6699"/>
              </a:solidFill>
              <a:latin typeface="Aharoni" panose="02010803020104030203" pitchFamily="2" charset="-79"/>
              <a:ea typeface="Times New Roman"/>
              <a:cs typeface="Diwani Bent" panose="02010400000000000000" pitchFamily="2" charset="-78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מוענקת לתלמידה: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</a:t>
            </a: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        </a:t>
            </a:r>
            <a:r>
              <a:rPr lang="he-IL" sz="2400" b="1" u="sng" dirty="0" smtClean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חלא </a:t>
            </a:r>
            <a:r>
              <a:rPr lang="he-IL" sz="2400" b="1" u="sng" dirty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אלצאנע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               וזאת על 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השתתפותה הפעילה בלמידה מרחוק 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אני מאחלת לך המון בריאות והצלחה.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1600" b="1" dirty="0">
                <a:solidFill>
                  <a:srgbClr val="FF0066"/>
                </a:solidFill>
                <a:latin typeface="Algerian" pitchFamily="82" charset="0"/>
                <a:ea typeface="Times New Roman"/>
              </a:rPr>
              <a:t>יָד בְּיָד עַל הֲקוֹרוֹנָה נִתְגַּבֵּר    וְעַל הַלְּמִידָה לֹא נִוָּתֵר </a:t>
            </a:r>
            <a:endParaRPr lang="ar-SA" sz="2000" b="1" dirty="0">
              <a:latin typeface="Algerian" pitchFamily="82" charset="0"/>
              <a:ea typeface="Times New Roman"/>
              <a:cs typeface="Arial Unicode M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Algerian" pitchFamily="82" charset="0"/>
                <a:ea typeface="Times New Roman"/>
                <a:cs typeface="Arial Unicode MS"/>
              </a:rPr>
              <a:t>                    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 </a:t>
            </a:r>
            <a:r>
              <a:rPr lang="ar-SA" sz="2000" b="1" dirty="0">
                <a:latin typeface="Algerian" pitchFamily="82" charset="0"/>
                <a:ea typeface="Times New Roman"/>
                <a:cs typeface="Arial Unicode MS"/>
              </a:rPr>
              <a:t> 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בִּכְבוֹד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הַמּוֹרָה שלך</a:t>
            </a:r>
            <a:endParaRPr lang="he-IL" sz="2000" b="1" dirty="0">
              <a:latin typeface="Berlin Sans FB Demi" panose="020E0802020502020306" pitchFamily="34" charset="0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Berlin Sans FB Demi" panose="020E0802020502020306" pitchFamily="34" charset="0"/>
                <a:ea typeface="Times New Roman"/>
              </a:rPr>
              <a:t>                           מנאל אלאסד</a:t>
            </a:r>
            <a:endParaRPr lang="ar-SA" sz="2000" b="1" dirty="0">
              <a:latin typeface="Berlin Sans FB Demi" panose="020E0802020502020306" pitchFamily="34" charset="0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ar-SA" sz="2000" dirty="0">
              <a:latin typeface="Algerian" pitchFamily="82" charset="0"/>
              <a:ea typeface="Times New Roman"/>
              <a:cs typeface="Bold Italic Art" panose="02010400000000000000" pitchFamily="2" charset="-78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9689">
            <a:off x="1310827" y="1569066"/>
            <a:ext cx="1643074" cy="159728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54621">
            <a:off x="907203" y="4472900"/>
            <a:ext cx="1850649" cy="19647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7829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empleit.net/useruploads/shablony/sh_alb_page_20111010_852.jpg"/>
          <p:cNvPicPr>
            <a:picLocks noChangeAspect="1" noChangeArrowheads="1"/>
          </p:cNvPicPr>
          <p:nvPr/>
        </p:nvPicPr>
        <p:blipFill>
          <a:blip r:embed="rId2"/>
          <a:srcRect t="11458" b="11458"/>
          <a:stretch>
            <a:fillRect/>
          </a:stretch>
        </p:blipFill>
        <p:spPr bwMode="auto">
          <a:xfrm>
            <a:off x="0" y="0"/>
            <a:ext cx="12299324" cy="6858000"/>
          </a:xfrm>
          <a:prstGeom prst="rect">
            <a:avLst/>
          </a:prstGeom>
          <a:noFill/>
        </p:spPr>
      </p:pic>
      <p:sp>
        <p:nvSpPr>
          <p:cNvPr id="4" name="מלבן 3"/>
          <p:cNvSpPr/>
          <p:nvPr/>
        </p:nvSpPr>
        <p:spPr>
          <a:xfrm rot="20825602">
            <a:off x="3728948" y="1337800"/>
            <a:ext cx="5250080" cy="528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AE" sz="4800" b="1" dirty="0">
                <a:solidFill>
                  <a:srgbClr val="FF6699"/>
                </a:solidFill>
                <a:latin typeface="Aharoni" panose="02010803020104030203" pitchFamily="2" charset="-79"/>
                <a:ea typeface="Times New Roman"/>
                <a:cs typeface="Aldhabi" pitchFamily="2" charset="-78"/>
              </a:rPr>
              <a:t>              </a:t>
            </a:r>
            <a:r>
              <a:rPr lang="he-IL" sz="4800" b="1" dirty="0">
                <a:solidFill>
                  <a:srgbClr val="FF6699"/>
                </a:solidFill>
                <a:latin typeface="Aharoni" panose="02010803020104030203" pitchFamily="2" charset="-79"/>
                <a:ea typeface="Times New Roman"/>
                <a:cs typeface="Aharoni" panose="02010803020104030203" pitchFamily="2" charset="-79"/>
              </a:rPr>
              <a:t>תעודת הערכה</a:t>
            </a:r>
            <a:endParaRPr lang="ar-AE" sz="4800" b="1" dirty="0">
              <a:solidFill>
                <a:srgbClr val="FF6699"/>
              </a:solidFill>
              <a:latin typeface="Aharoni" panose="02010803020104030203" pitchFamily="2" charset="-79"/>
              <a:ea typeface="Times New Roman"/>
              <a:cs typeface="Diwani Bent" panose="02010400000000000000" pitchFamily="2" charset="-78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מוענקת לתלמידה: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</a:t>
            </a: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        </a:t>
            </a:r>
            <a:r>
              <a:rPr lang="he-IL" sz="2400" b="1" u="sng" dirty="0" smtClean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ליאן </a:t>
            </a:r>
            <a:r>
              <a:rPr lang="he-IL" sz="2400" b="1" u="sng" dirty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אלצאנע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               וזאת על 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השתתפותה הפעילה בלמידה מרחוק 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אני מאחלת לך המון בריאות והצלחה.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1600" b="1" dirty="0">
                <a:solidFill>
                  <a:srgbClr val="FF0066"/>
                </a:solidFill>
                <a:latin typeface="Algerian" pitchFamily="82" charset="0"/>
                <a:ea typeface="Times New Roman"/>
              </a:rPr>
              <a:t>יָד בְּיָד עַל הֲקוֹרוֹנָה נִתְגַּבֵּר    וְעַל הַלְּמִידָה לֹא נִוָּתֵר </a:t>
            </a:r>
            <a:endParaRPr lang="ar-SA" sz="2000" b="1" dirty="0">
              <a:latin typeface="Algerian" pitchFamily="82" charset="0"/>
              <a:ea typeface="Times New Roman"/>
              <a:cs typeface="Arial Unicode M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Algerian" pitchFamily="82" charset="0"/>
                <a:ea typeface="Times New Roman"/>
                <a:cs typeface="Arial Unicode MS"/>
              </a:rPr>
              <a:t>                    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 </a:t>
            </a:r>
            <a:r>
              <a:rPr lang="ar-SA" sz="2000" b="1" dirty="0">
                <a:latin typeface="Algerian" pitchFamily="82" charset="0"/>
                <a:ea typeface="Times New Roman"/>
                <a:cs typeface="Arial Unicode MS"/>
              </a:rPr>
              <a:t> 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בִּכְבוֹד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הַמּוֹרָה שלך</a:t>
            </a:r>
            <a:endParaRPr lang="he-IL" sz="2000" b="1" dirty="0">
              <a:latin typeface="Berlin Sans FB Demi" panose="020E0802020502020306" pitchFamily="34" charset="0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Berlin Sans FB Demi" panose="020E0802020502020306" pitchFamily="34" charset="0"/>
                <a:ea typeface="Times New Roman"/>
              </a:rPr>
              <a:t>                           מנאל אלאסד</a:t>
            </a:r>
            <a:endParaRPr lang="ar-SA" sz="2000" b="1" dirty="0">
              <a:latin typeface="Berlin Sans FB Demi" panose="020E0802020502020306" pitchFamily="34" charset="0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ar-SA" sz="2000" dirty="0">
              <a:latin typeface="Algerian" pitchFamily="82" charset="0"/>
              <a:ea typeface="Times New Roman"/>
              <a:cs typeface="Bold Italic Art" panose="02010400000000000000" pitchFamily="2" charset="-78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9689">
            <a:off x="1310827" y="1569066"/>
            <a:ext cx="1643074" cy="159728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08635">
            <a:off x="886086" y="4258732"/>
            <a:ext cx="2021152" cy="22066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22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empleit.net/useruploads/shablony/sh_alb_page_20111010_852.jpg"/>
          <p:cNvPicPr>
            <a:picLocks noChangeAspect="1" noChangeArrowheads="1"/>
          </p:cNvPicPr>
          <p:nvPr/>
        </p:nvPicPr>
        <p:blipFill>
          <a:blip r:embed="rId2"/>
          <a:srcRect t="11458" b="11458"/>
          <a:stretch>
            <a:fillRect/>
          </a:stretch>
        </p:blipFill>
        <p:spPr bwMode="auto">
          <a:xfrm>
            <a:off x="0" y="0"/>
            <a:ext cx="12299324" cy="6858000"/>
          </a:xfrm>
          <a:prstGeom prst="rect">
            <a:avLst/>
          </a:prstGeom>
          <a:noFill/>
        </p:spPr>
      </p:pic>
      <p:sp>
        <p:nvSpPr>
          <p:cNvPr id="4" name="מלבן 3"/>
          <p:cNvSpPr/>
          <p:nvPr/>
        </p:nvSpPr>
        <p:spPr>
          <a:xfrm rot="20825602">
            <a:off x="3728948" y="1337800"/>
            <a:ext cx="5250080" cy="528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AE" sz="4800" b="1" dirty="0">
                <a:solidFill>
                  <a:srgbClr val="FF6699"/>
                </a:solidFill>
                <a:latin typeface="Aharoni" panose="02010803020104030203" pitchFamily="2" charset="-79"/>
                <a:ea typeface="Times New Roman"/>
                <a:cs typeface="Aldhabi" pitchFamily="2" charset="-78"/>
              </a:rPr>
              <a:t>              </a:t>
            </a:r>
            <a:r>
              <a:rPr lang="he-IL" sz="4800" b="1" dirty="0">
                <a:solidFill>
                  <a:srgbClr val="FF6699"/>
                </a:solidFill>
                <a:latin typeface="Aharoni" panose="02010803020104030203" pitchFamily="2" charset="-79"/>
                <a:ea typeface="Times New Roman"/>
                <a:cs typeface="Aharoni" panose="02010803020104030203" pitchFamily="2" charset="-79"/>
              </a:rPr>
              <a:t>תעודת הערכה</a:t>
            </a:r>
            <a:endParaRPr lang="ar-AE" sz="4800" b="1" dirty="0">
              <a:solidFill>
                <a:srgbClr val="FF6699"/>
              </a:solidFill>
              <a:latin typeface="Aharoni" panose="02010803020104030203" pitchFamily="2" charset="-79"/>
              <a:ea typeface="Times New Roman"/>
              <a:cs typeface="Diwani Bent" panose="02010400000000000000" pitchFamily="2" charset="-78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מוענקת לתלמידה: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</a:t>
            </a: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       </a:t>
            </a:r>
            <a:r>
              <a:rPr lang="he-IL" sz="2400" b="1" u="sng" dirty="0" smtClean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 אסראא אלצאנע</a:t>
            </a:r>
            <a:endParaRPr lang="he-IL" sz="2400" b="1" u="sng" dirty="0">
              <a:solidFill>
                <a:srgbClr val="00B050"/>
              </a:solidFill>
              <a:latin typeface="Algerian" pitchFamily="82" charset="0"/>
              <a:ea typeface="Times New Roman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                      וזאת על 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solidFill>
                  <a:srgbClr val="00B050"/>
                </a:solidFill>
                <a:latin typeface="Algerian" pitchFamily="82" charset="0"/>
                <a:ea typeface="Times New Roman"/>
                <a:cs typeface="Arial"/>
              </a:rPr>
              <a:t>השתתפותה הפעילה בלמידה מרחוק 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Algerian" pitchFamily="82" charset="0"/>
                <a:ea typeface="Times New Roman"/>
                <a:cs typeface="Arial"/>
              </a:rPr>
              <a:t>אני מאחלת לך המון בריאות והצלחה.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1600" b="1" dirty="0">
                <a:solidFill>
                  <a:srgbClr val="FF0066"/>
                </a:solidFill>
                <a:latin typeface="Algerian" pitchFamily="82" charset="0"/>
                <a:ea typeface="Times New Roman"/>
              </a:rPr>
              <a:t>יָד בְּיָד עַל הֲקוֹרוֹנָה נִתְגַּבֵּר    וְעַל הַלְּמִידָה לֹא נִוָּתֵר </a:t>
            </a:r>
            <a:endParaRPr lang="ar-SA" sz="2000" b="1" dirty="0">
              <a:latin typeface="Algerian" pitchFamily="82" charset="0"/>
              <a:ea typeface="Times New Roman"/>
              <a:cs typeface="Arial Unicode M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Algerian" pitchFamily="82" charset="0"/>
                <a:ea typeface="Times New Roman"/>
                <a:cs typeface="Arial Unicode MS"/>
              </a:rPr>
              <a:t>                    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 </a:t>
            </a:r>
            <a:r>
              <a:rPr lang="ar-SA" sz="2000" b="1" dirty="0">
                <a:latin typeface="Algerian" pitchFamily="82" charset="0"/>
                <a:ea typeface="Times New Roman"/>
                <a:cs typeface="Arial Unicode MS"/>
              </a:rPr>
              <a:t> 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בִּכְבוֹד </a:t>
            </a:r>
            <a:r>
              <a:rPr lang="he-IL" sz="2000" b="1" dirty="0">
                <a:latin typeface="Algerian" pitchFamily="82" charset="0"/>
                <a:ea typeface="Times New Roman"/>
                <a:cs typeface="Arial Unicode MS"/>
              </a:rPr>
              <a:t>הַמּוֹרָה שלך</a:t>
            </a:r>
            <a:endParaRPr lang="he-IL" sz="2000" b="1" dirty="0">
              <a:latin typeface="Berlin Sans FB Demi" panose="020E0802020502020306" pitchFamily="34" charset="0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b="1" dirty="0">
                <a:latin typeface="Berlin Sans FB Demi" panose="020E0802020502020306" pitchFamily="34" charset="0"/>
                <a:ea typeface="Times New Roman"/>
              </a:rPr>
              <a:t>                           מנאל אלאסד</a:t>
            </a:r>
            <a:endParaRPr lang="ar-SA" sz="2000" b="1" dirty="0">
              <a:latin typeface="Berlin Sans FB Demi" panose="020E0802020502020306" pitchFamily="34" charset="0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ar-SA" sz="2000" dirty="0">
              <a:latin typeface="Algerian" pitchFamily="82" charset="0"/>
              <a:ea typeface="Times New Roman"/>
              <a:cs typeface="Bold Italic Art" panose="02010400000000000000" pitchFamily="2" charset="-78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9689">
            <a:off x="1310827" y="1569066"/>
            <a:ext cx="1643074" cy="159728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4499">
            <a:off x="998511" y="4444770"/>
            <a:ext cx="1735214" cy="18695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515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126</Words>
  <Application>Microsoft Office PowerPoint</Application>
  <PresentationFormat>شاشة عريضة</PresentationFormat>
  <Paragraphs>27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15" baseType="lpstr">
      <vt:lpstr>Aharoni</vt:lpstr>
      <vt:lpstr>Aldhabi</vt:lpstr>
      <vt:lpstr>Algerian</vt:lpstr>
      <vt:lpstr>Arial</vt:lpstr>
      <vt:lpstr>Arial Unicode MS</vt:lpstr>
      <vt:lpstr>Berlin Sans FB Demi</vt:lpstr>
      <vt:lpstr>Bold Italic Art</vt:lpstr>
      <vt:lpstr>Calibri</vt:lpstr>
      <vt:lpstr>Calibri Light</vt:lpstr>
      <vt:lpstr>Diwani Bent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מנאל</dc:creator>
  <cp:lastModifiedBy>מנאל</cp:lastModifiedBy>
  <cp:revision>1</cp:revision>
  <dcterms:created xsi:type="dcterms:W3CDTF">2020-04-08T05:33:33Z</dcterms:created>
  <dcterms:modified xsi:type="dcterms:W3CDTF">2020-04-08T05:41:39Z</dcterms:modified>
</cp:coreProperties>
</file>