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70" r:id="rId5"/>
    <p:sldId id="271" r:id="rId6"/>
    <p:sldId id="260" r:id="rId7"/>
    <p:sldId id="263" r:id="rId8"/>
    <p:sldId id="264" r:id="rId9"/>
    <p:sldId id="268" r:id="rId10"/>
    <p:sldId id="269" r:id="rId11"/>
    <p:sldId id="261" r:id="rId12"/>
    <p:sldId id="265" r:id="rId13"/>
    <p:sldId id="262" r:id="rId14"/>
    <p:sldId id="272" r:id="rId15"/>
    <p:sldId id="273" r:id="rId16"/>
    <p:sldId id="276" r:id="rId17"/>
    <p:sldId id="267" r:id="rId18"/>
    <p:sldId id="266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65EA8-4F47-42CC-B741-5B8F13E671AA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C1D4D-D0FD-43FD-830D-FFCB1DDCD81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www.youtube.com/watch?v=teMU8dHLqSI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C74D7-E8CE-4D4C-97DC-1E2448DF8DF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C67-7B31-4932-840B-AE53047F1BFE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E01F-C096-4C31-9421-2A48BE1170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10E-BBE3-4C20-98EA-653A45144323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6052-81F4-4DAA-8343-08421DC26F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7C7F-D88B-453F-8761-5164966F424A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9BF8-8E9F-4039-80E7-3E26EB568A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B1B0-8D82-482B-9B62-6350494A7C30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EBA1-EE63-4008-B54F-FCB2542CD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27DE-6716-4436-868E-26ECBD3B0209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0073-21C7-42E3-8982-B5062124D4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A34B-E480-43EB-A473-F8FB9D6AFE85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F28-AE74-42E5-8A70-01D8C1D2C3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0570-EF05-4720-905B-E32B3F0C78CA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2149-9553-41BD-A161-2F23D4DF73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09A1-A29F-410E-9C08-D5FD36BE5F98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7A4B-5AC3-453C-9B50-FFBCAECFF8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3C3C-671F-474C-94EA-B8DA5A33A2F9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8C4-B757-4D58-937B-552CE8C977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5748-6CA4-44D7-8FFA-EBD4ADD96FF1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4367-568C-49D1-B059-0548E0BC4B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478-6B1A-4CBE-A03A-E5E1F8A6B8D8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D5D-AE43-466E-A1E0-95AC545BB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0C738-904B-4FA8-84B8-200C1AA6D5E9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F238-4A81-4C8F-B645-57F681376F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zEk48QQSPo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eMU8dHLqSI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youtube.com/watch?v=HGsHd9RuY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34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5000" b="1" dirty="0" smtClean="0">
                <a:latin typeface="Comic Sans MS" pitchFamily="66" charset="0"/>
              </a:rPr>
              <a:t>FEELINGS AND EMOTIONS</a:t>
            </a:r>
            <a:endParaRPr lang="es-ES" sz="5000" b="1" dirty="0" smtClean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5" name="Picture 6" descr="http://atuleirus.weblog.com.pt/arquivo/smileys_stack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latin typeface="Comic Sans MS" pitchFamily="66" charset="0"/>
              </a:rPr>
              <a:t>Scared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6" descr="http://images.zaazu.com/img/afraid-male-afraid-frightened-smiley-emoticon-000293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592546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latin typeface="Comic Sans MS" pitchFamily="66" charset="0"/>
              </a:rPr>
              <a:t>Tired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Picture 2" descr="https://www.ptsdforum.org/c/data/attachments/14/14250-261db7d77f17562b94a8330991bba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18457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Nervous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nerv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92966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Bored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5" descr="http://www.samtheso.com/wp-content/uploads/2012/01/10-Free-Smiley-Face-With-Black-Ey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67634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Sleepy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Imagen 8" descr="Slee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48689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Funny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Imagen 12" descr="https://encrypted-tbn1.google.com/images?q=tbn:ANd9GcQOYgWun0ZozM6D6cyWkvIZxicmCQf1rpNTDwPqGm9WcFJfqEhS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90465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Excited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4" name="Picture 4" descr="http://1.bp.blogspot.com/-DPGYPSfgSsU/UQYhzC53o_I/AAAAAAAAC5I/dHCyx_td0-k/s1600/excited-smiley-face-clip-art-i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42608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Ill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sick_smi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01787"/>
            <a:ext cx="587438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ick_smi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87438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In love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Picture 2" descr="in-l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6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    </a:t>
            </a:r>
            <a:r>
              <a:rPr lang="es-ES" b="1" dirty="0" smtClean="0">
                <a:latin typeface="Comic Sans MS" pitchFamily="66" charset="0"/>
                <a:hlinkClick r:id="rId2"/>
              </a:rPr>
              <a:t>VIDEO: EMOTIONS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Listen, </a:t>
            </a:r>
            <a:r>
              <a:rPr lang="es-ES" b="1" dirty="0" err="1" smtClean="0">
                <a:latin typeface="Comic Sans MS" pitchFamily="66" charset="0"/>
              </a:rPr>
              <a:t>repeat</a:t>
            </a:r>
            <a:r>
              <a:rPr lang="es-ES" b="1" dirty="0" smtClean="0">
                <a:latin typeface="Comic Sans MS" pitchFamily="66" charset="0"/>
              </a:rPr>
              <a:t> and mime </a:t>
            </a:r>
            <a:r>
              <a:rPr lang="es-ES" b="1" dirty="0" err="1" smtClean="0">
                <a:latin typeface="Comic Sans MS" pitchFamily="66" charset="0"/>
              </a:rPr>
              <a:t>the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face</a:t>
            </a:r>
            <a:r>
              <a:rPr lang="es-ES" b="1" dirty="0" smtClean="0">
                <a:latin typeface="Comic Sans MS" pitchFamily="66" charset="0"/>
              </a:rPr>
              <a:t>.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36866" name="Picture 2" descr="http://www.clker.com/cliparts/a/d/7/4/1227973970356772938Farmeral_video-icon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53956" cy="1440000"/>
          </a:xfrm>
          <a:prstGeom prst="rect">
            <a:avLst/>
          </a:prstGeom>
          <a:noFill/>
        </p:spPr>
      </p:pic>
      <p:pic>
        <p:nvPicPr>
          <p:cNvPr id="36868" name="Picture 4" descr="http://images.wikia.com/fantendo/images/b/bb/Royalty-free-confused-clipart-illustration-2151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2016"/>
            <a:ext cx="9144000" cy="453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Happy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8" descr="http://3.bp.blogspot.com/-KKnUAc2Vs2M/T40GMA3hXiI/AAAAAAAAAbw/sULA-cE2dFs/s1600/smileys_by_musty14-d3hfw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1556792"/>
            <a:ext cx="488292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60543" cy="1143000"/>
          </a:xfrm>
        </p:spPr>
        <p:txBody>
          <a:bodyPr/>
          <a:lstStyle/>
          <a:p>
            <a:r>
              <a:rPr lang="en-GB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How </a:t>
            </a:r>
            <a:r>
              <a:rPr lang="en-GB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are you today?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0" y="1600200"/>
            <a:ext cx="6734175" cy="5257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Hello! Hello!</a:t>
            </a: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How are you today?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 am </a:t>
            </a:r>
            <a:r>
              <a:rPr lang="en-US" sz="2800" b="1" dirty="0" smtClean="0">
                <a:latin typeface="Comic Sans MS" pitchFamily="66" charset="0"/>
              </a:rPr>
              <a:t>happy! Happy! Happy! </a:t>
            </a: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Hello! Hello! </a:t>
            </a: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How are you today?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 am </a:t>
            </a:r>
            <a:r>
              <a:rPr lang="en-US" sz="2800" b="1" dirty="0" smtClean="0">
                <a:latin typeface="Comic Sans MS" pitchFamily="66" charset="0"/>
              </a:rPr>
              <a:t>sad! Sad! Sad! </a:t>
            </a: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Hello! Hello! How are you today?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am </a:t>
            </a:r>
            <a:r>
              <a:rPr lang="en-US" sz="2800" b="1" dirty="0" smtClean="0">
                <a:latin typeface="Comic Sans MS" pitchFamily="66" charset="0"/>
              </a:rPr>
              <a:t>hungry!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 am </a:t>
            </a:r>
            <a:r>
              <a:rPr lang="en-US" sz="2800" b="1" dirty="0" smtClean="0">
                <a:latin typeface="Comic Sans MS" pitchFamily="66" charset="0"/>
              </a:rPr>
              <a:t>hungry today.</a:t>
            </a:r>
          </a:p>
          <a:p>
            <a:pPr>
              <a:buNone/>
            </a:pPr>
            <a:endParaRPr lang="es-ES" b="1" dirty="0" smtClean="0">
              <a:latin typeface="Comic Sans MS" pitchFamily="66" charset="0"/>
            </a:endParaRPr>
          </a:p>
          <a:p>
            <a:pPr>
              <a:buNone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4" name="Picture 2" descr="http://www.fulwood-cadley.lancsngfl.ac.uk/images/library/Classes/Class%201/Gifs/choir_clipar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7664" cy="1268760"/>
          </a:xfrm>
          <a:prstGeom prst="rect">
            <a:avLst/>
          </a:prstGeom>
          <a:noFill/>
        </p:spPr>
      </p:pic>
      <p:pic>
        <p:nvPicPr>
          <p:cNvPr id="1026" name="Imagen 1" descr="http://3.bp.blogspot.com/-KKnUAc2Vs2M/T40GMA3hXiI/AAAAAAAAAbw/sULA-cE2dFs/s1600/smileys_by_musty14-d3hfwj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676400"/>
            <a:ext cx="125181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2" descr="sad f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895600"/>
            <a:ext cx="126981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4" descr="hung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191000"/>
            <a:ext cx="126620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FFFF66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How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is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SpongeBob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feeling</a:t>
            </a:r>
            <a:r>
              <a:rPr lang="es-ES" b="1" dirty="0" smtClean="0">
                <a:latin typeface="Comic Sans MS" pitchFamily="66" charset="0"/>
              </a:rPr>
              <a:t>?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http://peterthorburn.files.wordpress.com/2011/04/spongeb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67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  <a:hlinkClick r:id="rId2"/>
              </a:rPr>
              <a:t>SONG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www.fulwood-cadley.lancsngfl.ac.uk/images/library/Classes/Class%201/Gifs/choir_clipar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1268760"/>
          </a:xfrm>
          <a:prstGeom prst="rect">
            <a:avLst/>
          </a:prstGeom>
          <a:noFill/>
        </p:spPr>
      </p:pic>
      <p:pic>
        <p:nvPicPr>
          <p:cNvPr id="37892" name="Picture 4" descr="http://www.playrific.com/images/media/character18.30ythappysong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Sad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Picture 2" descr="sad 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2453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Hot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Imagen 7" descr="http://files.myopera.com/supergreatChandu8/albums/5466862/smiley-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265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Cold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Imagen 6" descr="http://www.officialpsds.com/images/thumbs/Cold-Face-psd745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5831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latin typeface="Comic Sans MS" pitchFamily="66" charset="0"/>
              </a:rPr>
              <a:t>Angry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Picture 10" descr="http://toeas.com/smiley/files/2011/07/angry-smiley-300x2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179" y="1629320"/>
            <a:ext cx="489209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latin typeface="Comic Sans MS" pitchFamily="66" charset="0"/>
              </a:rPr>
              <a:t>Hungry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hung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96788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latin typeface="Comic Sans MS" pitchFamily="66" charset="0"/>
              </a:rPr>
              <a:t>Thirsty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Picture 2" descr="thir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50276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latin typeface="Comic Sans MS" pitchFamily="66" charset="0"/>
              </a:rPr>
              <a:t>Surprised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scar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505080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100</Words>
  <Application>Microsoft Office PowerPoint</Application>
  <PresentationFormat>Presentación en pantalla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1_Tema de Office</vt:lpstr>
      <vt:lpstr>FEELINGS AND EMOTIONS</vt:lpstr>
      <vt:lpstr>Happy</vt:lpstr>
      <vt:lpstr>Sad</vt:lpstr>
      <vt:lpstr>Hot</vt:lpstr>
      <vt:lpstr>Cold</vt:lpstr>
      <vt:lpstr> Angry</vt:lpstr>
      <vt:lpstr>Hungry</vt:lpstr>
      <vt:lpstr>Thirsty</vt:lpstr>
      <vt:lpstr>Surprised</vt:lpstr>
      <vt:lpstr> Scared</vt:lpstr>
      <vt:lpstr>Tired</vt:lpstr>
      <vt:lpstr>Nervous</vt:lpstr>
      <vt:lpstr>Bored</vt:lpstr>
      <vt:lpstr>Sleepy</vt:lpstr>
      <vt:lpstr>Funny</vt:lpstr>
      <vt:lpstr>Excited</vt:lpstr>
      <vt:lpstr>Ill</vt:lpstr>
      <vt:lpstr>In love</vt:lpstr>
      <vt:lpstr>    VIDEO: EMOTIONS</vt:lpstr>
      <vt:lpstr>How are you today?</vt:lpstr>
      <vt:lpstr>How is SpongeBob feeling?</vt:lpstr>
      <vt:lpstr>SONG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SENTIMENTS  ET ÉMOTIONS</dc:title>
  <dc:creator>PAULA</dc:creator>
  <cp:lastModifiedBy>PAULA</cp:lastModifiedBy>
  <cp:revision>10</cp:revision>
  <dcterms:created xsi:type="dcterms:W3CDTF">2013-10-19T18:21:06Z</dcterms:created>
  <dcterms:modified xsi:type="dcterms:W3CDTF">2013-11-17T12:04:01Z</dcterms:modified>
</cp:coreProperties>
</file>