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0EFBEA8-E4A4-48C7-8458-D63847F97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919AD5D-6EEF-418F-B2E8-B2EE18F14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3F8EB2A-CAF1-49B8-8D0A-042C4EC8A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F984A98-3F2C-41E1-B24B-A2A987A12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0E74CEE-BC2C-4E2D-9062-52793B672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441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57952F-73A1-45E5-9E33-5EFC5C3D5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8C7A585-BCA7-4676-9453-CC9953679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EFCFBBC-F108-49AC-8697-276AABB34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74749C9-0056-4F83-A49D-6381DE1E4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4DCC0A0-808A-4FAC-9C74-66264DBB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954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593ACFE-8B2F-4F66-BB8C-AC1173D88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29B9887-10ED-4C76-8B72-314C172A05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F0C0CAA-3F46-4F49-9530-8F7582C49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06F80D7-15EE-40FF-93A0-72873E30B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9438DF1-8D2F-423F-900C-B37FAB2AE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427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66814EF-6705-4BD6-BA18-13CF43EA5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3C0A709-DA25-41C4-B5B0-9E4FC680E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D4DBD89-F762-445C-826C-76D31A22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31DCE51-3E0B-43D0-B4C6-EA4290EA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47977D6-8E67-4602-B2FB-E2032C040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577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710F3D0-CA22-4438-BA84-59DB9B872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F463F9C-BA62-4FEC-81B3-D08D0E215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ED549A2-30F6-4513-9B9C-78D7AE316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0C0000A-F34A-4262-B201-B53D7EFD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8E82C06-7858-428C-8CFC-BAF9D364D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914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4D7DCD7-9BA4-4AD1-8D46-D51C0D5E6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1CCD182-CBC7-4708-87DC-24A23EF84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97B058F-C986-47B0-AA7F-4F32ADA7B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A4125F0-7758-42D5-A753-DBAE3505A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ECE3D9F-7026-412C-9750-DABDDA1C3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BF9B626-F345-40FB-A2D5-6C989A953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23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3CB97F0-4796-4A0B-AED0-FFE891034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55961D2-2A64-431F-9D98-413F080E1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7E7498B-7DCF-4C6D-A030-B4B068648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56BB3EC3-E838-4A27-B94F-5B7519EFE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AD457A9-D20C-45E9-B2EE-83C5F9587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C54D4D62-02FC-4237-8A99-89BE5BAE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7C3CD97-5719-46AD-A8C1-BD9313B76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5110B20-904D-492E-A4A1-4B0FDFC36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703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59C2754-135A-49CF-B58B-055F8CECA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5A65B91-DC97-4FD4-A81A-5D0EA0CF5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4CE211CD-4A49-4040-8F79-CDFB69E4F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CCC38F1E-EF53-44D2-9886-60DC56E5B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712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C660522-CFCC-4720-8F8C-162DCB504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5632D402-F050-4BBD-B1E6-0C132894F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E062E97-CEAE-4517-985C-1EB56674E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386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958D5B2-5F0C-48EB-B7A1-648661E82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6285986-FAB4-4FF9-97E0-B5F188121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AF27169-0807-49C4-A087-19DC0A8D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3ED20FF-E3AA-4251-9FA3-A3219AC0D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C57DB91-9EA0-4150-A252-6D0E9DB1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3A59C91-EE10-4701-ADAC-86BBFB3E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120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14F3643-F2CD-4CFE-AAB0-CC93DDB38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0B38F7C5-3D4A-4B80-83D4-08314B9FEE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B0AF726-72DF-4C1D-B703-A3B5ED293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60CEB10-C383-48E7-8FD9-F41DF502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68DEFC8-9AE1-4542-82FF-639440A18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8EEC86B-8F1F-4B02-BB77-3F39E4C35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1316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66167723-E842-4B44-8E1B-FBE13BBFE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16A48CB-A7E3-4D89-B9D3-71AAA789A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28015BB-0CAC-4026-805B-2B4F5D3CE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904E5-F5E9-4BFC-8D37-87BB1264B4CC}" type="datetimeFigureOut">
              <a:rPr lang="he-IL" smtClean="0"/>
              <a:t>כ"ה/שבט/תשפ"א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0293A55-714D-448E-B632-D8653D368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A5B7C11-01BB-4E85-901E-B2CC73C34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A1410-97D4-43E6-8C74-ACA36938198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16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2B3E18-0E33-4A1B-BE9B-36E7F6815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858" y="5110423"/>
            <a:ext cx="10906061" cy="671540"/>
          </a:xfrm>
          <a:noFill/>
        </p:spPr>
        <p:txBody>
          <a:bodyPr anchor="ctr">
            <a:normAutofit fontScale="90000"/>
          </a:bodyPr>
          <a:lstStyle/>
          <a:p>
            <a:endParaRPr lang="he-IL" sz="4800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495B7E2-800E-4392-9C29-06138A875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858" y="5855843"/>
            <a:ext cx="10906061" cy="458470"/>
          </a:xfrm>
          <a:noFill/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2" cy="482247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04562" y="640091"/>
            <a:ext cx="8182876" cy="388111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A3D00B07-85BC-4507-8004-594B20BB36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973" r="-1" b="22491"/>
          <a:stretch/>
        </p:blipFill>
        <p:spPr>
          <a:xfrm>
            <a:off x="2170029" y="804672"/>
            <a:ext cx="7851943" cy="35546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8309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1FD29694-2E50-48DF-B592-0F23D7CAE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271"/>
            <a:ext cx="105156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endParaRPr lang="en-US" sz="5200"/>
          </a:p>
        </p:txBody>
      </p:sp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id="{B2730E87-19BA-4427-B5E4-90B92C14E3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7692" r="-1" b="1673"/>
          <a:stretch/>
        </p:blipFill>
        <p:spPr>
          <a:xfrm>
            <a:off x="838200" y="1845426"/>
            <a:ext cx="10512547" cy="445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6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5C55F0BA-7D8B-4753-AB68-D54E59A24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9889738F-29D4-4A45-AE8D-6068B0E6D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524" y="4081486"/>
            <a:ext cx="10464734" cy="1314159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endParaRPr lang="en-US" sz="5200"/>
          </a:p>
        </p:txBody>
      </p:sp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id="{80D09B21-1589-47B8-9031-98E0298EE5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02" r="-2" b="-2"/>
          <a:stretch/>
        </p:blipFill>
        <p:spPr>
          <a:xfrm>
            <a:off x="860524" y="785629"/>
            <a:ext cx="10831633" cy="596686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2481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471A622-5CF8-4728-A8CB-EFAFDBBB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id="{5E356374-BE0B-4357-BE23-1A7963AD74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7047914"/>
          </a:xfrm>
          <a:prstGeom prst="rect">
            <a:avLst/>
          </a:prstGeom>
        </p:spPr>
      </p:pic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4D575E89-59CA-4A52-B29A-AFA090846E05}"/>
              </a:ext>
            </a:extLst>
          </p:cNvPr>
          <p:cNvSpPr txBox="1"/>
          <p:nvPr/>
        </p:nvSpPr>
        <p:spPr>
          <a:xfrm>
            <a:off x="9369287" y="6294783"/>
            <a:ext cx="22661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393C7A56-293D-4682-85A4-A0F0FE76BF77}"/>
              </a:ext>
            </a:extLst>
          </p:cNvPr>
          <p:cNvSpPr/>
          <p:nvPr/>
        </p:nvSpPr>
        <p:spPr>
          <a:xfrm>
            <a:off x="9236765" y="6281530"/>
            <a:ext cx="254441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منكسر</a:t>
            </a:r>
            <a:endParaRPr lang="he-IL" dirty="0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A82A9896-6DAF-4F15-88EF-6F703C5D2CF0}"/>
              </a:ext>
            </a:extLst>
          </p:cNvPr>
          <p:cNvSpPr/>
          <p:nvPr/>
        </p:nvSpPr>
        <p:spPr>
          <a:xfrm>
            <a:off x="6771861" y="2358887"/>
            <a:ext cx="1762539" cy="34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مائل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52211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872B027-C4F8-4BF2-A759-E5AD3E6ED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9678E72-7568-40F6-9BDB-9C3E9F924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https://quizizz.com/media/resource/gs/quizizz-media/quizzes/f8789d8f-179b-4d96-a293-c1fdb3891340</a:t>
            </a: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E4132F52-DC63-4D80-A695-1324D7B8A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7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FD6910B-220C-451B-8F1F-DC0B20B9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D5F2A63-80AE-4309-B067-FEDC2F61B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346928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19</Words>
  <Application>Microsoft Office PowerPoint</Application>
  <PresentationFormat>מסך רחב</PresentationFormat>
  <Paragraphs>3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נורא אלסאנע</dc:creator>
  <cp:lastModifiedBy>נורא אלסאנע</cp:lastModifiedBy>
  <cp:revision>4</cp:revision>
  <dcterms:created xsi:type="dcterms:W3CDTF">2021-02-07T08:06:13Z</dcterms:created>
  <dcterms:modified xsi:type="dcterms:W3CDTF">2021-02-08T09:28:48Z</dcterms:modified>
</cp:coreProperties>
</file>