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61" r:id="rId2"/>
    <p:sldId id="256" r:id="rId3"/>
    <p:sldId id="259" r:id="rId4"/>
    <p:sldId id="260" r:id="rId5"/>
    <p:sldId id="257" r:id="rId6"/>
    <p:sldId id="258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2AC830-DDDE-4654-BFD1-359ADEAC7EB6}" type="datetimeFigureOut">
              <a:rPr lang="he-IL" smtClean="0"/>
              <a:pPr/>
              <a:t>י"א/תשרי/תשפ"א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99C6D6-2BA5-49BC-9055-596F6BE785CD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صور صباح الخير 2018 احلي واجمل صور للصباح مكتوب عليها | ميكساتك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28" name="AutoShape 4" descr="صور صباح الخير 2018 احلي واجمل صور للصباح مكتوب عليها | ميكساتك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30" name="AutoShape 6" descr="صور صباح الخير 2018 احلي واجمل صور للصباح مكتوب عليها | ميكساتك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32" name="AutoShape 8" descr="صور صباح الخير 2018 احلي واجمل صور للصباح مكتوب عليها | ميكساتك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1034" name="Picture 10" descr="صور صباح الخير 2018 احلي واجمل صور للصباح مكتوب عليها | ميكسات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98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لأصفر، أيضا، الأحمر، تصوير المدرسة، مبنى المدرسة، Escuela، تصوير، رسم  كاريكتوري، ملصقات المدرسة PNG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 l="3636" t="5000" r="7273" b="13750"/>
          <a:stretch>
            <a:fillRect/>
          </a:stretch>
        </p:blipFill>
        <p:spPr bwMode="auto">
          <a:xfrm>
            <a:off x="0" y="1500174"/>
            <a:ext cx="4000528" cy="36433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429124" y="1500174"/>
            <a:ext cx="378621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AE" dirty="0" smtClean="0"/>
          </a:p>
          <a:p>
            <a:endParaRPr lang="he-IL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60222" y="1928802"/>
            <a:ext cx="571662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A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خَرج</a:t>
            </a:r>
            <a:r>
              <a:rPr kumimoji="0" lang="ar-AE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َ</a:t>
            </a: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عَدْنان إلى ساحَةِ المَدْرسةِ. 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وَجَدَ عَدْنان قَلَم أحْمَر.         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سألَ هَـيا: قَلَمُ مَنْ هذا؟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أجابَت هَـيا: هذا قَلَم سَحَر</a:t>
            </a:r>
            <a:endParaRPr kumimoji="0" lang="ar-S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AE" dirty="0" smtClean="0"/>
              <a:t>     </a:t>
            </a:r>
            <a:r>
              <a:rPr lang="ar-AE" dirty="0" err="1" smtClean="0"/>
              <a:t>خَـ</a:t>
            </a:r>
            <a:r>
              <a:rPr lang="ar-AE" dirty="0" smtClean="0"/>
              <a:t>     رَ      </a:t>
            </a:r>
            <a:r>
              <a:rPr lang="ar-AE" dirty="0" err="1" smtClean="0"/>
              <a:t>جَ</a:t>
            </a:r>
            <a:r>
              <a:rPr lang="ar-AE" dirty="0" smtClean="0"/>
              <a:t>                      </a:t>
            </a:r>
            <a:r>
              <a:rPr lang="ar-AE" dirty="0" err="1" smtClean="0"/>
              <a:t>سا</a:t>
            </a:r>
            <a:r>
              <a:rPr lang="ar-AE" dirty="0" smtClean="0"/>
              <a:t>    </a:t>
            </a:r>
            <a:r>
              <a:rPr lang="ar-AE" dirty="0" err="1" smtClean="0"/>
              <a:t>حَـ</a:t>
            </a:r>
            <a:r>
              <a:rPr lang="ar-AE" dirty="0" smtClean="0"/>
              <a:t>    </a:t>
            </a:r>
            <a:r>
              <a:rPr lang="ar-AE" dirty="0" err="1" smtClean="0"/>
              <a:t>ـةِ</a:t>
            </a:r>
            <a:endParaRPr lang="ar-AE" dirty="0" smtClean="0"/>
          </a:p>
          <a:p>
            <a:pPr>
              <a:buNone/>
            </a:pPr>
            <a:r>
              <a:rPr lang="ar-AE" dirty="0" smtClean="0"/>
              <a:t>     </a:t>
            </a:r>
          </a:p>
          <a:p>
            <a:pPr>
              <a:buNone/>
            </a:pPr>
            <a:r>
              <a:rPr lang="ar-AE" dirty="0" smtClean="0"/>
              <a:t>       خَرَجَ                                    ساحَةِ</a:t>
            </a:r>
          </a:p>
          <a:p>
            <a:pPr>
              <a:buNone/>
            </a:pPr>
            <a:r>
              <a:rPr lang="ar-AE" dirty="0" smtClean="0"/>
              <a:t>______________________________________</a:t>
            </a:r>
          </a:p>
          <a:p>
            <a:pPr>
              <a:buNone/>
            </a:pPr>
            <a:r>
              <a:rPr lang="ar-AE" dirty="0" smtClean="0"/>
              <a:t>    أ     </a:t>
            </a:r>
            <a:r>
              <a:rPr lang="ar-AE" dirty="0" err="1" smtClean="0"/>
              <a:t>جا</a:t>
            </a:r>
            <a:r>
              <a:rPr lang="ar-AE" dirty="0" smtClean="0"/>
              <a:t>    بَتْ                </a:t>
            </a:r>
            <a:r>
              <a:rPr lang="ar-AE" dirty="0" err="1" smtClean="0"/>
              <a:t>الـْ</a:t>
            </a:r>
            <a:r>
              <a:rPr lang="ar-AE" dirty="0" smtClean="0"/>
              <a:t>    مَدْ   رَ    </a:t>
            </a:r>
            <a:r>
              <a:rPr lang="ar-AE" dirty="0" err="1" smtClean="0"/>
              <a:t>سَ</a:t>
            </a:r>
            <a:r>
              <a:rPr lang="ar-AE" dirty="0" smtClean="0"/>
              <a:t>  </a:t>
            </a:r>
            <a:r>
              <a:rPr lang="ar-AE" dirty="0" err="1" smtClean="0"/>
              <a:t>ـةِ</a:t>
            </a:r>
            <a:endParaRPr lang="ar-AE" dirty="0" smtClean="0"/>
          </a:p>
          <a:p>
            <a:pPr>
              <a:buNone/>
            </a:pPr>
            <a:endParaRPr lang="ar-AE" dirty="0" smtClean="0"/>
          </a:p>
          <a:p>
            <a:pPr>
              <a:buNone/>
            </a:pPr>
            <a:r>
              <a:rPr lang="ar-AE" dirty="0" smtClean="0"/>
              <a:t>        أجابَتْ                         الْمَدْرَسَةِ</a:t>
            </a:r>
          </a:p>
          <a:p>
            <a:pPr>
              <a:buNone/>
            </a:pPr>
            <a:endParaRPr lang="he-IL" dirty="0"/>
          </a:p>
        </p:txBody>
      </p:sp>
      <p:cxnSp>
        <p:nvCxnSpPr>
          <p:cNvPr id="5" name="מחבר ישר 4"/>
          <p:cNvCxnSpPr>
            <a:stCxn id="3" idx="0"/>
          </p:cNvCxnSpPr>
          <p:nvPr/>
        </p:nvCxnSpPr>
        <p:spPr>
          <a:xfrm rot="16200000" flipH="1">
            <a:off x="2172483" y="4029879"/>
            <a:ext cx="5018110" cy="666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ar-AE" dirty="0" smtClean="0"/>
              <a:t>   </a:t>
            </a:r>
            <a:r>
              <a:rPr lang="ar-AE" sz="3900" dirty="0" err="1" smtClean="0">
                <a:latin typeface="Arial" pitchFamily="34" charset="0"/>
                <a:cs typeface="Arial" pitchFamily="34" charset="0"/>
              </a:rPr>
              <a:t>وَ</a:t>
            </a:r>
            <a:r>
              <a:rPr lang="ar-AE" sz="39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ar-AE" sz="3900" dirty="0" err="1" smtClean="0">
                <a:latin typeface="Arial" pitchFamily="34" charset="0"/>
                <a:cs typeface="Arial" pitchFamily="34" charset="0"/>
              </a:rPr>
              <a:t>جـَ</a:t>
            </a:r>
            <a:r>
              <a:rPr lang="ar-AE" sz="39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ar-AE" sz="3900" dirty="0" err="1" smtClean="0">
                <a:latin typeface="Arial" pitchFamily="34" charset="0"/>
                <a:cs typeface="Arial" pitchFamily="34" charset="0"/>
              </a:rPr>
              <a:t>دَ</a:t>
            </a:r>
            <a:r>
              <a:rPr lang="ar-AE" sz="3900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ar-AE" sz="3900" dirty="0" err="1" smtClean="0">
                <a:latin typeface="Arial" pitchFamily="34" charset="0"/>
                <a:cs typeface="Arial" pitchFamily="34" charset="0"/>
              </a:rPr>
              <a:t>سَـ</a:t>
            </a:r>
            <a:r>
              <a:rPr lang="ar-AE" sz="3900" dirty="0" smtClean="0">
                <a:latin typeface="Arial" pitchFamily="34" charset="0"/>
                <a:cs typeface="Arial" pitchFamily="34" charset="0"/>
              </a:rPr>
              <a:t>    أ     لَ</a:t>
            </a:r>
          </a:p>
          <a:p>
            <a:pPr>
              <a:buNone/>
            </a:pPr>
            <a:endParaRPr lang="ar-AE" sz="3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ar-AE" sz="3900" dirty="0" smtClean="0">
                <a:latin typeface="Arial" pitchFamily="34" charset="0"/>
                <a:cs typeface="Arial" pitchFamily="34" charset="0"/>
              </a:rPr>
              <a:t>     وَجَدَ                                سَألَ</a:t>
            </a:r>
          </a:p>
          <a:p>
            <a:pPr>
              <a:buNone/>
            </a:pPr>
            <a:r>
              <a:rPr lang="ar-AE" sz="3900" dirty="0" smtClean="0">
                <a:latin typeface="Arial" pitchFamily="34" charset="0"/>
                <a:cs typeface="Arial" pitchFamily="34" charset="0"/>
              </a:rPr>
              <a:t>____________________________________</a:t>
            </a:r>
          </a:p>
          <a:p>
            <a:pPr>
              <a:buNone/>
            </a:pPr>
            <a:r>
              <a:rPr lang="ar-AE" dirty="0" smtClean="0"/>
              <a:t>   </a:t>
            </a:r>
            <a:r>
              <a:rPr lang="ar-AE" sz="3500" dirty="0" smtClean="0">
                <a:latin typeface="Arial" pitchFamily="34" charset="0"/>
                <a:cs typeface="Arial" pitchFamily="34" charset="0"/>
              </a:rPr>
              <a:t>قَ    لـَ     </a:t>
            </a:r>
            <a:r>
              <a:rPr lang="ar-AE" sz="3500" dirty="0" err="1" smtClean="0">
                <a:latin typeface="Arial" pitchFamily="34" charset="0"/>
                <a:cs typeface="Arial" pitchFamily="34" charset="0"/>
              </a:rPr>
              <a:t>مُ</a:t>
            </a:r>
            <a:r>
              <a:rPr lang="ar-AE" sz="3500" dirty="0" smtClean="0"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ar-AE" sz="3500" dirty="0" err="1" smtClean="0">
                <a:latin typeface="Arial" pitchFamily="34" charset="0"/>
                <a:cs typeface="Arial" pitchFamily="34" charset="0"/>
              </a:rPr>
              <a:t>سـَ</a:t>
            </a:r>
            <a:r>
              <a:rPr lang="ar-AE" sz="3500" dirty="0" smtClean="0">
                <a:latin typeface="Arial" pitchFamily="34" charset="0"/>
                <a:cs typeface="Arial" pitchFamily="34" charset="0"/>
              </a:rPr>
              <a:t>      حَر  </a:t>
            </a:r>
          </a:p>
          <a:p>
            <a:pPr>
              <a:buNone/>
            </a:pPr>
            <a:endParaRPr lang="ar-AE" sz="3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ar-AE" sz="3500" dirty="0" smtClean="0">
                <a:latin typeface="Arial" pitchFamily="34" charset="0"/>
                <a:cs typeface="Arial" pitchFamily="34" charset="0"/>
              </a:rPr>
              <a:t>       قَلَمُ                                   سَحَر                 </a:t>
            </a:r>
          </a:p>
          <a:p>
            <a:pPr>
              <a:buNone/>
            </a:pPr>
            <a:endParaRPr lang="ar-AE" dirty="0" smtClean="0"/>
          </a:p>
          <a:p>
            <a:pPr>
              <a:buNone/>
            </a:pPr>
            <a:r>
              <a:rPr lang="ar-AE" dirty="0" smtClean="0"/>
              <a:t>             </a:t>
            </a:r>
            <a:endParaRPr lang="he-IL" dirty="0"/>
          </a:p>
        </p:txBody>
      </p:sp>
      <p:cxnSp>
        <p:nvCxnSpPr>
          <p:cNvPr id="5" name="מחבר ישר 4"/>
          <p:cNvCxnSpPr/>
          <p:nvPr/>
        </p:nvCxnSpPr>
        <p:spPr>
          <a:xfrm rot="5400000">
            <a:off x="3250397" y="3750471"/>
            <a:ext cx="4500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AE" sz="4400" b="1" u="sng" dirty="0" smtClean="0"/>
              <a:t>   </a:t>
            </a:r>
            <a:r>
              <a:rPr lang="ar-SA" sz="4400" b="1" u="sng" dirty="0" smtClean="0"/>
              <a:t>أكْمِل النّاقص</a:t>
            </a:r>
            <a:endParaRPr lang="ar-AE" sz="4400" b="1" u="sng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ar-AE" sz="4400" dirty="0" smtClean="0"/>
              <a:t>  </a:t>
            </a:r>
            <a:r>
              <a:rPr lang="ar-SA" sz="4400" dirty="0" smtClean="0"/>
              <a:t>خَرَجَ _____ إلى ساحَة المَدْرَسَة.</a:t>
            </a:r>
            <a:endParaRPr lang="en-US" sz="4400" dirty="0" smtClean="0"/>
          </a:p>
          <a:p>
            <a:pPr>
              <a:buNone/>
            </a:pPr>
            <a:r>
              <a:rPr lang="ar-AE" sz="4400" dirty="0" smtClean="0"/>
              <a:t>   </a:t>
            </a:r>
            <a:r>
              <a:rPr lang="ar-SA" sz="4400" dirty="0" smtClean="0"/>
              <a:t>_____ عَدْنان قَلَم أحْمَر.     </a:t>
            </a:r>
            <a:endParaRPr lang="en-US" sz="4400" dirty="0" smtClean="0"/>
          </a:p>
          <a:p>
            <a:pPr>
              <a:buNone/>
            </a:pPr>
            <a:r>
              <a:rPr lang="ar-AE" sz="4400" dirty="0" smtClean="0"/>
              <a:t>  </a:t>
            </a:r>
            <a:r>
              <a:rPr lang="ar-SA" sz="4400" dirty="0" smtClean="0"/>
              <a:t>سَأل هَـيا: _____ مَن هذا؟  </a:t>
            </a:r>
            <a:endParaRPr lang="en-US" sz="44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000" b="1" u="sng" dirty="0" smtClean="0">
                <a:latin typeface="Arial" pitchFamily="34" charset="0"/>
                <a:cs typeface="Arial" pitchFamily="34" charset="0"/>
              </a:rPr>
              <a:t>أسئلة فهم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endParaRPr lang="he-IL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e-IL" dirty="0" smtClean="0"/>
              <a:t>  1- </a:t>
            </a:r>
            <a:r>
              <a:rPr lang="ar-SA" dirty="0" smtClean="0"/>
              <a:t>مَنْ خَرَجَ إلى ساحَة المَدْرَسَة؟</a:t>
            </a:r>
            <a:endParaRPr lang="en-US" dirty="0" smtClean="0"/>
          </a:p>
          <a:p>
            <a:pPr>
              <a:buNone/>
            </a:pPr>
            <a:r>
              <a:rPr lang="he-IL" dirty="0" smtClean="0"/>
              <a:t>   </a:t>
            </a:r>
            <a:r>
              <a:rPr lang="he-IL" dirty="0" err="1" smtClean="0"/>
              <a:t>________________________</a:t>
            </a:r>
            <a:endParaRPr lang="he-IL" dirty="0" smtClean="0"/>
          </a:p>
          <a:p>
            <a:pPr lvl="0">
              <a:buNone/>
            </a:pPr>
            <a:r>
              <a:rPr lang="he-IL" dirty="0" smtClean="0"/>
              <a:t>   2- </a:t>
            </a:r>
            <a:r>
              <a:rPr lang="ar-SA" dirty="0" smtClean="0"/>
              <a:t>ماذا وَجَدَ عَدْنان؟</a:t>
            </a:r>
            <a:endParaRPr lang="en-US" dirty="0" smtClean="0"/>
          </a:p>
          <a:p>
            <a:pPr>
              <a:buNone/>
            </a:pPr>
            <a:r>
              <a:rPr lang="he-IL" dirty="0" smtClean="0"/>
              <a:t>  </a:t>
            </a:r>
            <a:r>
              <a:rPr lang="he-IL" dirty="0" err="1" smtClean="0"/>
              <a:t>_______________________</a:t>
            </a:r>
            <a:endParaRPr lang="he-IL" dirty="0" smtClean="0"/>
          </a:p>
          <a:p>
            <a:pPr lvl="0">
              <a:buNone/>
            </a:pPr>
            <a:r>
              <a:rPr lang="he-IL" dirty="0" smtClean="0"/>
              <a:t>  3- </a:t>
            </a:r>
            <a:r>
              <a:rPr lang="ar-SA" dirty="0" smtClean="0"/>
              <a:t>ماذا أجابَت هـيا؟</a:t>
            </a:r>
            <a:endParaRPr lang="he-IL" dirty="0" smtClean="0"/>
          </a:p>
          <a:p>
            <a:pPr lvl="0">
              <a:buNone/>
            </a:pPr>
            <a:r>
              <a:rPr lang="he-IL" dirty="0" smtClean="0"/>
              <a:t>   </a:t>
            </a:r>
            <a:r>
              <a:rPr lang="he-IL" dirty="0" err="1" smtClean="0"/>
              <a:t>_____________________</a:t>
            </a:r>
            <a:endParaRPr lang="en-US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טרק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</TotalTime>
  <Words>123</Words>
  <Application>Microsoft Office PowerPoint</Application>
  <PresentationFormat>‫הצגה על המסך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טרק</vt:lpstr>
      <vt:lpstr>שקופית 1</vt:lpstr>
      <vt:lpstr>שקופית 2</vt:lpstr>
      <vt:lpstr>שקופית 3</vt:lpstr>
      <vt:lpstr>שקופית 4</vt:lpstr>
      <vt:lpstr>שקופית 5</vt:lpstr>
      <vt:lpstr>أسئلة فهم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enter</dc:creator>
  <cp:lastModifiedBy>enter</cp:lastModifiedBy>
  <cp:revision>6</cp:revision>
  <dcterms:created xsi:type="dcterms:W3CDTF">2020-09-29T13:49:06Z</dcterms:created>
  <dcterms:modified xsi:type="dcterms:W3CDTF">2020-09-29T14:34:59Z</dcterms:modified>
</cp:coreProperties>
</file>