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2" r:id="rId1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86" autoAdjust="0"/>
    <p:restoredTop sz="94660"/>
  </p:normalViewPr>
  <p:slideViewPr>
    <p:cSldViewPr snapToGrid="0">
      <p:cViewPr>
        <p:scale>
          <a:sx n="60" d="100"/>
          <a:sy n="60" d="100"/>
        </p:scale>
        <p:origin x="1550" y="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D016-DC05-4BBC-A9F5-23846BDD7BB9}" type="datetimeFigureOut">
              <a:rPr lang="he-IL" smtClean="0"/>
              <a:t>ד'/חשון/תשפ"א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4014-4FC9-4B72-9C7E-BB810CFFEA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3899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D016-DC05-4BBC-A9F5-23846BDD7BB9}" type="datetimeFigureOut">
              <a:rPr lang="he-IL" smtClean="0"/>
              <a:t>ד'/חשון/תשפ"א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4014-4FC9-4B72-9C7E-BB810CFFEA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29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D016-DC05-4BBC-A9F5-23846BDD7BB9}" type="datetimeFigureOut">
              <a:rPr lang="he-IL" smtClean="0"/>
              <a:t>ד'/חשון/תשפ"א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4014-4FC9-4B72-9C7E-BB810CFFEA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653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D016-DC05-4BBC-A9F5-23846BDD7BB9}" type="datetimeFigureOut">
              <a:rPr lang="he-IL" smtClean="0"/>
              <a:t>ד'/חשון/תשפ"א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4014-4FC9-4B72-9C7E-BB810CFFEA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92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D016-DC05-4BBC-A9F5-23846BDD7BB9}" type="datetimeFigureOut">
              <a:rPr lang="he-IL" smtClean="0"/>
              <a:t>ד'/חשון/תשפ"א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4014-4FC9-4B72-9C7E-BB810CFFEA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178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D016-DC05-4BBC-A9F5-23846BDD7BB9}" type="datetimeFigureOut">
              <a:rPr lang="he-IL" smtClean="0"/>
              <a:t>ד'/חשון/תשפ"א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4014-4FC9-4B72-9C7E-BB810CFFEA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501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D016-DC05-4BBC-A9F5-23846BDD7BB9}" type="datetimeFigureOut">
              <a:rPr lang="he-IL" smtClean="0"/>
              <a:t>ד'/חשון/תשפ"א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4014-4FC9-4B72-9C7E-BB810CFFEA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224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D016-DC05-4BBC-A9F5-23846BDD7BB9}" type="datetimeFigureOut">
              <a:rPr lang="he-IL" smtClean="0"/>
              <a:t>ד'/חשון/תשפ"א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4014-4FC9-4B72-9C7E-BB810CFFEA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954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D016-DC05-4BBC-A9F5-23846BDD7BB9}" type="datetimeFigureOut">
              <a:rPr lang="he-IL" smtClean="0"/>
              <a:t>ד'/חשון/תשפ"א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4014-4FC9-4B72-9C7E-BB810CFFEA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536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D016-DC05-4BBC-A9F5-23846BDD7BB9}" type="datetimeFigureOut">
              <a:rPr lang="he-IL" smtClean="0"/>
              <a:t>ד'/חשון/תשפ"א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4014-4FC9-4B72-9C7E-BB810CFFEA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70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D016-DC05-4BBC-A9F5-23846BDD7BB9}" type="datetimeFigureOut">
              <a:rPr lang="he-IL" smtClean="0"/>
              <a:t>ד'/חשון/תשפ"א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4014-4FC9-4B72-9C7E-BB810CFFEA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663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1D016-DC05-4BBC-A9F5-23846BDD7BB9}" type="datetimeFigureOut">
              <a:rPr lang="he-IL" smtClean="0"/>
              <a:t>ד'/חשון/תשפ"א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34014-4FC9-4B72-9C7E-BB810CFFEAF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95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2-y0q7Ai5D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659626" y="903404"/>
            <a:ext cx="91165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انتاج كهرباء من الطاقة الشمسية</a:t>
            </a:r>
            <a:endParaRPr lang="he-IL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/>
          <a:srcRect l="5509" r="7088"/>
          <a:stretch/>
        </p:blipFill>
        <p:spPr>
          <a:xfrm>
            <a:off x="1164241" y="2255705"/>
            <a:ext cx="2869876" cy="291864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441" y="2353236"/>
            <a:ext cx="3474960" cy="2821118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1270547" y="5293676"/>
            <a:ext cx="19591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MA" sz="7200" b="1" cap="none" spc="0" dirty="0" smtClean="0">
                <a:ln/>
                <a:solidFill>
                  <a:schemeClr val="accent4"/>
                </a:solidFill>
                <a:effectLst/>
              </a:rPr>
              <a:t>شمس</a:t>
            </a:r>
            <a:endParaRPr lang="he-IL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7448786" y="5293676"/>
            <a:ext cx="40302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خلايا شمسية</a:t>
            </a:r>
            <a:endParaRPr lang="he-IL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75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MA" b="1" dirty="0" err="1" smtClean="0">
                <a:solidFill>
                  <a:srgbClr val="FF0000"/>
                </a:solidFill>
              </a:rPr>
              <a:t>سیئات</a:t>
            </a:r>
            <a:r>
              <a:rPr lang="ar-MA" b="1" dirty="0" smtClean="0">
                <a:solidFill>
                  <a:srgbClr val="FF0000"/>
                </a:solidFill>
              </a:rPr>
              <a:t> </a:t>
            </a:r>
            <a:r>
              <a:rPr lang="ar-MA" b="1" dirty="0" err="1" smtClean="0">
                <a:solidFill>
                  <a:srgbClr val="FF0000"/>
                </a:solidFill>
              </a:rPr>
              <a:t>الخلیة</a:t>
            </a:r>
            <a:r>
              <a:rPr lang="ar-MA" b="1" dirty="0" smtClean="0">
                <a:solidFill>
                  <a:srgbClr val="FF0000"/>
                </a:solidFill>
              </a:rPr>
              <a:t> </a:t>
            </a:r>
            <a:r>
              <a:rPr lang="ar-MA" b="1" dirty="0" err="1" smtClean="0">
                <a:solidFill>
                  <a:srgbClr val="FF0000"/>
                </a:solidFill>
              </a:rPr>
              <a:t>الشمسیة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94130" y="1176209"/>
            <a:ext cx="1160481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MA" sz="3600" b="1" dirty="0" smtClean="0"/>
              <a:t>كمیة الطاقة </a:t>
            </a:r>
            <a:r>
              <a:rPr lang="ar-MA" sz="3600" b="1" dirty="0" err="1" smtClean="0"/>
              <a:t>الكھربائیة</a:t>
            </a:r>
            <a:r>
              <a:rPr lang="ar-MA" sz="3600" b="1" dirty="0" smtClean="0"/>
              <a:t> التي </a:t>
            </a:r>
            <a:r>
              <a:rPr lang="ar-MA" sz="3600" b="1" dirty="0" err="1" smtClean="0"/>
              <a:t>یتم</a:t>
            </a:r>
            <a:r>
              <a:rPr lang="ar-MA" sz="3600" b="1" dirty="0" smtClean="0"/>
              <a:t> </a:t>
            </a:r>
            <a:r>
              <a:rPr lang="ar-MA" sz="3600" b="1" dirty="0" err="1" smtClean="0"/>
              <a:t>إنتاجھا</a:t>
            </a:r>
            <a:r>
              <a:rPr lang="ar-MA" sz="3600" b="1" dirty="0" smtClean="0"/>
              <a:t> بواسطة </a:t>
            </a:r>
            <a:r>
              <a:rPr lang="ar-MA" sz="3600" b="1" dirty="0" err="1" smtClean="0"/>
              <a:t>الخلیة</a:t>
            </a:r>
            <a:r>
              <a:rPr lang="ar-MA" sz="3600" b="1" dirty="0" smtClean="0"/>
              <a:t> </a:t>
            </a:r>
            <a:r>
              <a:rPr lang="ar-MA" sz="3600" b="1" dirty="0" err="1" smtClean="0"/>
              <a:t>الشمسیة</a:t>
            </a:r>
            <a:r>
              <a:rPr lang="ar-MA" sz="3600" b="1" dirty="0" smtClean="0"/>
              <a:t> </a:t>
            </a:r>
            <a:r>
              <a:rPr lang="ar-MA" sz="3600" b="1" dirty="0" err="1" smtClean="0"/>
              <a:t>قلیلة</a:t>
            </a:r>
            <a:r>
              <a:rPr lang="ar-MA" sz="3600" b="1" dirty="0" smtClean="0"/>
              <a:t> جدا.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MA" sz="3600" b="1" dirty="0" smtClean="0"/>
              <a:t>لا تتوفر حتى الآن حلول </a:t>
            </a:r>
            <a:r>
              <a:rPr lang="ar-MA" sz="3600" b="1" dirty="0" err="1" smtClean="0"/>
              <a:t>تكنولوجیة</a:t>
            </a:r>
            <a:r>
              <a:rPr lang="ar-MA" sz="3600" b="1" dirty="0" smtClean="0"/>
              <a:t> لإنتاج طاقة </a:t>
            </a:r>
            <a:r>
              <a:rPr lang="ar-MA" sz="3600" b="1" dirty="0" err="1" smtClean="0"/>
              <a:t>كھربائیة</a:t>
            </a:r>
            <a:r>
              <a:rPr lang="ar-MA" sz="3600" b="1" dirty="0" smtClean="0"/>
              <a:t> بواسطة</a:t>
            </a:r>
          </a:p>
          <a:p>
            <a:pPr>
              <a:lnSpc>
                <a:spcPct val="150000"/>
              </a:lnSpc>
            </a:pPr>
            <a:r>
              <a:rPr lang="ar-MA" sz="3600" b="1" dirty="0" err="1" smtClean="0"/>
              <a:t>الخلایا</a:t>
            </a:r>
            <a:r>
              <a:rPr lang="ar-MA" sz="3600" b="1" dirty="0" smtClean="0"/>
              <a:t> </a:t>
            </a:r>
            <a:r>
              <a:rPr lang="ar-MA" sz="3600" b="1" dirty="0" err="1" smtClean="0"/>
              <a:t>الشمسیة</a:t>
            </a:r>
            <a:r>
              <a:rPr lang="ar-MA" sz="3600" b="1" dirty="0" smtClean="0"/>
              <a:t> التي </a:t>
            </a:r>
            <a:r>
              <a:rPr lang="ar-MA" sz="3600" b="1" dirty="0" err="1" smtClean="0"/>
              <a:t>یمكنھا</a:t>
            </a:r>
            <a:r>
              <a:rPr lang="ar-MA" sz="3600" b="1" dirty="0" smtClean="0"/>
              <a:t> </a:t>
            </a:r>
            <a:r>
              <a:rPr lang="ar-MA" sz="3600" b="1" dirty="0" err="1" smtClean="0"/>
              <a:t>تلبیة</a:t>
            </a:r>
            <a:r>
              <a:rPr lang="ar-MA" sz="3600" b="1" dirty="0" smtClean="0"/>
              <a:t> </a:t>
            </a:r>
            <a:r>
              <a:rPr lang="ar-MA" sz="3600" b="1" dirty="0" err="1" smtClean="0"/>
              <a:t>احتیاجات</a:t>
            </a:r>
            <a:r>
              <a:rPr lang="ar-MA" sz="3600" b="1" dirty="0" smtClean="0"/>
              <a:t> المدن </a:t>
            </a:r>
            <a:r>
              <a:rPr lang="ar-MA" sz="3600" b="1" dirty="0" err="1" smtClean="0"/>
              <a:t>الكبیرة</a:t>
            </a:r>
            <a:r>
              <a:rPr lang="ar-MA" sz="3600" b="1" dirty="0" smtClean="0"/>
              <a:t> والدولة </a:t>
            </a:r>
            <a:r>
              <a:rPr lang="ar-MA" sz="3600" b="1" dirty="0" err="1" smtClean="0"/>
              <a:t>بأكملھا</a:t>
            </a:r>
            <a:r>
              <a:rPr lang="ar-MA" sz="3600" b="1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MA" sz="3600" b="1" dirty="0" smtClean="0"/>
              <a:t> انتاج الطاقة </a:t>
            </a:r>
            <a:r>
              <a:rPr lang="ar-MA" sz="3600" b="1" dirty="0" err="1" smtClean="0"/>
              <a:t>الشمسیة</a:t>
            </a:r>
            <a:r>
              <a:rPr lang="ar-MA" sz="3600" b="1" dirty="0" smtClean="0"/>
              <a:t> في </a:t>
            </a:r>
            <a:r>
              <a:rPr lang="ar-MA" sz="3600" b="1" dirty="0" err="1" smtClean="0"/>
              <a:t>الأیام</a:t>
            </a:r>
            <a:r>
              <a:rPr lang="ar-MA" sz="3600" b="1" dirty="0" smtClean="0"/>
              <a:t> الملبدة </a:t>
            </a:r>
            <a:r>
              <a:rPr lang="ar-MA" sz="3600" b="1" dirty="0" err="1" smtClean="0"/>
              <a:t>بالغیوم</a:t>
            </a:r>
            <a:r>
              <a:rPr lang="ar-MA" sz="3600" b="1" dirty="0" smtClean="0"/>
              <a:t> أو الممطرة وفي </a:t>
            </a:r>
            <a:r>
              <a:rPr lang="ar-MA" sz="3600" b="1" dirty="0" err="1" smtClean="0"/>
              <a:t>اللیل</a:t>
            </a:r>
            <a:r>
              <a:rPr lang="ar-MA" sz="3600" b="1" dirty="0" smtClean="0"/>
              <a:t> أقل</a:t>
            </a:r>
          </a:p>
          <a:p>
            <a:pPr>
              <a:lnSpc>
                <a:spcPct val="150000"/>
              </a:lnSpc>
            </a:pPr>
            <a:r>
              <a:rPr lang="ar-MA" sz="3600" b="1" dirty="0" err="1" smtClean="0"/>
              <a:t>بكثیر</a:t>
            </a:r>
            <a:r>
              <a:rPr lang="ar-MA" sz="3600" b="1" dirty="0" smtClean="0"/>
              <a:t> من </a:t>
            </a:r>
            <a:r>
              <a:rPr lang="ar-MA" sz="3600" b="1" dirty="0" err="1" smtClean="0"/>
              <a:t>الأیام</a:t>
            </a:r>
            <a:r>
              <a:rPr lang="ar-MA" sz="3600" b="1" dirty="0" smtClean="0"/>
              <a:t> المشمسة.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MA" sz="3600" b="1" dirty="0" smtClean="0"/>
              <a:t> المحطات التي تعمل </a:t>
            </a:r>
            <a:r>
              <a:rPr lang="ar-MA" sz="3600" b="1" dirty="0" err="1" smtClean="0"/>
              <a:t>بالخلایا</a:t>
            </a:r>
            <a:r>
              <a:rPr lang="ar-MA" sz="3600" b="1" dirty="0" smtClean="0"/>
              <a:t> </a:t>
            </a:r>
            <a:r>
              <a:rPr lang="ar-MA" sz="3600" b="1" dirty="0" err="1" smtClean="0"/>
              <a:t>الشمسیة</a:t>
            </a:r>
            <a:r>
              <a:rPr lang="ar-MA" sz="3600" b="1" dirty="0" smtClean="0"/>
              <a:t> تحتل مساحة </a:t>
            </a:r>
            <a:r>
              <a:rPr lang="ar-MA" sz="3600" b="1" dirty="0" err="1" smtClean="0"/>
              <a:t>كبیرة</a:t>
            </a:r>
            <a:r>
              <a:rPr lang="ar-MA" sz="3600" b="1" dirty="0" smtClean="0"/>
              <a:t> جدًا من</a:t>
            </a:r>
          </a:p>
          <a:p>
            <a:pPr>
              <a:lnSpc>
                <a:spcPct val="150000"/>
              </a:lnSpc>
            </a:pPr>
            <a:r>
              <a:rPr lang="ar-MA" sz="3600" b="1" dirty="0" smtClean="0"/>
              <a:t>الأراضي.</a:t>
            </a:r>
            <a:endParaRPr lang="he-IL" sz="3600" b="1" dirty="0"/>
          </a:p>
        </p:txBody>
      </p:sp>
    </p:spTree>
    <p:extLst>
      <p:ext uri="{BB962C8B-B14F-4D97-AF65-F5344CB8AC3E}">
        <p14:creationId xmlns:p14="http://schemas.microsoft.com/office/powerpoint/2010/main" val="40902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4040778" y="757646"/>
            <a:ext cx="3709852" cy="1733005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4453040" y="1077575"/>
            <a:ext cx="3111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مولد كهربائي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מחבר חץ ישר 6"/>
          <p:cNvCxnSpPr/>
          <p:nvPr/>
        </p:nvCxnSpPr>
        <p:spPr>
          <a:xfrm>
            <a:off x="5799735" y="2525852"/>
            <a:ext cx="1498048" cy="15766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תמונה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073054">
            <a:off x="4757683" y="2740703"/>
            <a:ext cx="1386066" cy="1305879"/>
          </a:xfrm>
          <a:prstGeom prst="rect">
            <a:avLst/>
          </a:prstGeom>
        </p:spPr>
      </p:pic>
      <p:sp>
        <p:nvSpPr>
          <p:cNvPr id="14" name="מלבן 13"/>
          <p:cNvSpPr/>
          <p:nvPr/>
        </p:nvSpPr>
        <p:spPr>
          <a:xfrm>
            <a:off x="6693933" y="4236767"/>
            <a:ext cx="2899955" cy="2412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6850928" y="4236767"/>
            <a:ext cx="258596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M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مولد كهربائي</a:t>
            </a:r>
          </a:p>
          <a:p>
            <a:r>
              <a:rPr lang="ar-M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بسيط{</a:t>
            </a:r>
            <a:r>
              <a:rPr lang="ar-MA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دينمو</a:t>
            </a:r>
            <a:r>
              <a:rPr lang="ar-M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}</a:t>
            </a:r>
            <a:endParaRPr lang="ar-M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M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تيار كهربائي </a:t>
            </a:r>
          </a:p>
          <a:p>
            <a:r>
              <a:rPr lang="ar-M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ضعيف</a:t>
            </a:r>
            <a:endParaRPr lang="he-IL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תמונה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279" y="4102471"/>
            <a:ext cx="3096521" cy="2583680"/>
          </a:xfrm>
          <a:prstGeom prst="rect">
            <a:avLst/>
          </a:prstGeom>
        </p:spPr>
      </p:pic>
      <p:sp>
        <p:nvSpPr>
          <p:cNvPr id="18" name="מלבן 17"/>
          <p:cNvSpPr/>
          <p:nvPr/>
        </p:nvSpPr>
        <p:spPr>
          <a:xfrm>
            <a:off x="2398279" y="4185159"/>
            <a:ext cx="305243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مولد كهربائي</a:t>
            </a:r>
          </a:p>
          <a:p>
            <a:pPr algn="ctr"/>
            <a:r>
              <a:rPr lang="ar-M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ضخم { </a:t>
            </a:r>
            <a:r>
              <a:rPr lang="ar-MA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جنراتور</a:t>
            </a:r>
            <a:r>
              <a:rPr lang="ar-M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}</a:t>
            </a:r>
          </a:p>
          <a:p>
            <a:pPr algn="ctr"/>
            <a:r>
              <a:rPr lang="ar-M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تيار كهربائي</a:t>
            </a:r>
          </a:p>
          <a:p>
            <a:pPr algn="ctr"/>
            <a:r>
              <a:rPr lang="ar-M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قوي</a:t>
            </a:r>
            <a:endParaRPr lang="he-IL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830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MA" dirty="0" smtClean="0"/>
              <a:t>انتاج كهرباء بواسطة المولد الكهربائي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MA" sz="4000" b="1" dirty="0" smtClean="0">
                <a:hlinkClick r:id="rId2"/>
              </a:rPr>
              <a:t>تجربة توليد الكهربائي</a:t>
            </a:r>
            <a:r>
              <a:rPr lang="ar-MA" sz="4000" b="1" dirty="0" smtClean="0"/>
              <a:t> </a:t>
            </a:r>
          </a:p>
          <a:p>
            <a:endParaRPr lang="he-IL" sz="4000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246" y="2488779"/>
            <a:ext cx="9305365" cy="415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21" y="0"/>
            <a:ext cx="5539579" cy="6414249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6845987" y="318264"/>
            <a:ext cx="5333511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6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امبيرومتر</a:t>
            </a:r>
            <a:r>
              <a:rPr lang="ar-MA" sz="6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 </a:t>
            </a:r>
          </a:p>
          <a:p>
            <a:pPr algn="ctr"/>
            <a:r>
              <a:rPr lang="ar-MA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هو جهاز يقيس شدة</a:t>
            </a:r>
          </a:p>
          <a:p>
            <a:pPr algn="ctr"/>
            <a:r>
              <a:rPr lang="ar-MA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التيار الكهربائي</a:t>
            </a:r>
            <a:endParaRPr lang="he-IL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810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786" y="-161365"/>
            <a:ext cx="6193013" cy="6293223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6897586" y="277923"/>
            <a:ext cx="29322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7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مغناطيس</a:t>
            </a:r>
            <a:endParaRPr lang="he-IL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1640890" y="156900"/>
            <a:ext cx="4472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ملف اسلاك نحاسية</a:t>
            </a:r>
            <a:endParaRPr lang="he-IL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06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פחית 3"/>
          <p:cNvSpPr/>
          <p:nvPr/>
        </p:nvSpPr>
        <p:spPr>
          <a:xfrm flipH="1">
            <a:off x="4556287" y="974910"/>
            <a:ext cx="3482789" cy="4908177"/>
          </a:xfrm>
          <a:prstGeom prst="can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6" name="מחבר חץ ישר 5"/>
          <p:cNvCxnSpPr/>
          <p:nvPr/>
        </p:nvCxnSpPr>
        <p:spPr>
          <a:xfrm>
            <a:off x="6380626" y="430306"/>
            <a:ext cx="0" cy="5822576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צורה חופשית 8"/>
          <p:cNvSpPr/>
          <p:nvPr/>
        </p:nvSpPr>
        <p:spPr>
          <a:xfrm>
            <a:off x="4397188" y="1922929"/>
            <a:ext cx="3807777" cy="3792071"/>
          </a:xfrm>
          <a:custGeom>
            <a:avLst/>
            <a:gdLst>
              <a:gd name="connsiteX0" fmla="*/ 3738283 w 3807777"/>
              <a:gd name="connsiteY0" fmla="*/ 40342 h 3792071"/>
              <a:gd name="connsiteX1" fmla="*/ 2891118 w 3807777"/>
              <a:gd name="connsiteY1" fmla="*/ 94130 h 3792071"/>
              <a:gd name="connsiteX2" fmla="*/ 2702859 w 3807777"/>
              <a:gd name="connsiteY2" fmla="*/ 134471 h 3792071"/>
              <a:gd name="connsiteX3" fmla="*/ 2568388 w 3807777"/>
              <a:gd name="connsiteY3" fmla="*/ 147918 h 3792071"/>
              <a:gd name="connsiteX4" fmla="*/ 2487706 w 3807777"/>
              <a:gd name="connsiteY4" fmla="*/ 188259 h 3792071"/>
              <a:gd name="connsiteX5" fmla="*/ 2380130 w 3807777"/>
              <a:gd name="connsiteY5" fmla="*/ 215153 h 3792071"/>
              <a:gd name="connsiteX6" fmla="*/ 2339788 w 3807777"/>
              <a:gd name="connsiteY6" fmla="*/ 242047 h 3792071"/>
              <a:gd name="connsiteX7" fmla="*/ 2259106 w 3807777"/>
              <a:gd name="connsiteY7" fmla="*/ 282389 h 3792071"/>
              <a:gd name="connsiteX8" fmla="*/ 2164977 w 3807777"/>
              <a:gd name="connsiteY8" fmla="*/ 309283 h 3792071"/>
              <a:gd name="connsiteX9" fmla="*/ 2111188 w 3807777"/>
              <a:gd name="connsiteY9" fmla="*/ 336177 h 3792071"/>
              <a:gd name="connsiteX10" fmla="*/ 2057400 w 3807777"/>
              <a:gd name="connsiteY10" fmla="*/ 349624 h 3792071"/>
              <a:gd name="connsiteX11" fmla="*/ 2003612 w 3807777"/>
              <a:gd name="connsiteY11" fmla="*/ 376518 h 3792071"/>
              <a:gd name="connsiteX12" fmla="*/ 1909483 w 3807777"/>
              <a:gd name="connsiteY12" fmla="*/ 403412 h 3792071"/>
              <a:gd name="connsiteX13" fmla="*/ 1721224 w 3807777"/>
              <a:gd name="connsiteY13" fmla="*/ 470647 h 3792071"/>
              <a:gd name="connsiteX14" fmla="*/ 1667436 w 3807777"/>
              <a:gd name="connsiteY14" fmla="*/ 484095 h 3792071"/>
              <a:gd name="connsiteX15" fmla="*/ 1600200 w 3807777"/>
              <a:gd name="connsiteY15" fmla="*/ 497542 h 3792071"/>
              <a:gd name="connsiteX16" fmla="*/ 1506071 w 3807777"/>
              <a:gd name="connsiteY16" fmla="*/ 524436 h 3792071"/>
              <a:gd name="connsiteX17" fmla="*/ 1411941 w 3807777"/>
              <a:gd name="connsiteY17" fmla="*/ 537883 h 3792071"/>
              <a:gd name="connsiteX18" fmla="*/ 1331259 w 3807777"/>
              <a:gd name="connsiteY18" fmla="*/ 551330 h 3792071"/>
              <a:gd name="connsiteX19" fmla="*/ 1223683 w 3807777"/>
              <a:gd name="connsiteY19" fmla="*/ 578224 h 3792071"/>
              <a:gd name="connsiteX20" fmla="*/ 1156447 w 3807777"/>
              <a:gd name="connsiteY20" fmla="*/ 591671 h 3792071"/>
              <a:gd name="connsiteX21" fmla="*/ 1062318 w 3807777"/>
              <a:gd name="connsiteY21" fmla="*/ 618565 h 3792071"/>
              <a:gd name="connsiteX22" fmla="*/ 954741 w 3807777"/>
              <a:gd name="connsiteY22" fmla="*/ 632012 h 3792071"/>
              <a:gd name="connsiteX23" fmla="*/ 874059 w 3807777"/>
              <a:gd name="connsiteY23" fmla="*/ 645459 h 3792071"/>
              <a:gd name="connsiteX24" fmla="*/ 806824 w 3807777"/>
              <a:gd name="connsiteY24" fmla="*/ 658906 h 3792071"/>
              <a:gd name="connsiteX25" fmla="*/ 699247 w 3807777"/>
              <a:gd name="connsiteY25" fmla="*/ 672353 h 3792071"/>
              <a:gd name="connsiteX26" fmla="*/ 658906 w 3807777"/>
              <a:gd name="connsiteY26" fmla="*/ 685800 h 3792071"/>
              <a:gd name="connsiteX27" fmla="*/ 551330 w 3807777"/>
              <a:gd name="connsiteY27" fmla="*/ 712695 h 3792071"/>
              <a:gd name="connsiteX28" fmla="*/ 510988 w 3807777"/>
              <a:gd name="connsiteY28" fmla="*/ 739589 h 3792071"/>
              <a:gd name="connsiteX29" fmla="*/ 443753 w 3807777"/>
              <a:gd name="connsiteY29" fmla="*/ 847165 h 3792071"/>
              <a:gd name="connsiteX30" fmla="*/ 416859 w 3807777"/>
              <a:gd name="connsiteY30" fmla="*/ 927847 h 3792071"/>
              <a:gd name="connsiteX31" fmla="*/ 457200 w 3807777"/>
              <a:gd name="connsiteY31" fmla="*/ 1089212 h 3792071"/>
              <a:gd name="connsiteX32" fmla="*/ 753036 w 3807777"/>
              <a:gd name="connsiteY32" fmla="*/ 1237130 h 3792071"/>
              <a:gd name="connsiteX33" fmla="*/ 887506 w 3807777"/>
              <a:gd name="connsiteY33" fmla="*/ 1277471 h 3792071"/>
              <a:gd name="connsiteX34" fmla="*/ 1021977 w 3807777"/>
              <a:gd name="connsiteY34" fmla="*/ 1290918 h 3792071"/>
              <a:gd name="connsiteX35" fmla="*/ 1143000 w 3807777"/>
              <a:gd name="connsiteY35" fmla="*/ 1304365 h 3792071"/>
              <a:gd name="connsiteX36" fmla="*/ 1344706 w 3807777"/>
              <a:gd name="connsiteY36" fmla="*/ 1344706 h 3792071"/>
              <a:gd name="connsiteX37" fmla="*/ 1452283 w 3807777"/>
              <a:gd name="connsiteY37" fmla="*/ 1358153 h 3792071"/>
              <a:gd name="connsiteX38" fmla="*/ 1519518 w 3807777"/>
              <a:gd name="connsiteY38" fmla="*/ 1371600 h 3792071"/>
              <a:gd name="connsiteX39" fmla="*/ 1640541 w 3807777"/>
              <a:gd name="connsiteY39" fmla="*/ 1385047 h 3792071"/>
              <a:gd name="connsiteX40" fmla="*/ 1694330 w 3807777"/>
              <a:gd name="connsiteY40" fmla="*/ 1398495 h 3792071"/>
              <a:gd name="connsiteX41" fmla="*/ 1734671 w 3807777"/>
              <a:gd name="connsiteY41" fmla="*/ 1411942 h 3792071"/>
              <a:gd name="connsiteX42" fmla="*/ 1882588 w 3807777"/>
              <a:gd name="connsiteY42" fmla="*/ 1425389 h 3792071"/>
              <a:gd name="connsiteX43" fmla="*/ 2393577 w 3807777"/>
              <a:gd name="connsiteY43" fmla="*/ 1398495 h 3792071"/>
              <a:gd name="connsiteX44" fmla="*/ 2528047 w 3807777"/>
              <a:gd name="connsiteY44" fmla="*/ 1371600 h 3792071"/>
              <a:gd name="connsiteX45" fmla="*/ 2743200 w 3807777"/>
              <a:gd name="connsiteY45" fmla="*/ 1344706 h 3792071"/>
              <a:gd name="connsiteX46" fmla="*/ 2985247 w 3807777"/>
              <a:gd name="connsiteY46" fmla="*/ 1304365 h 3792071"/>
              <a:gd name="connsiteX47" fmla="*/ 3173506 w 3807777"/>
              <a:gd name="connsiteY47" fmla="*/ 1264024 h 3792071"/>
              <a:gd name="connsiteX48" fmla="*/ 3213847 w 3807777"/>
              <a:gd name="connsiteY48" fmla="*/ 1237130 h 3792071"/>
              <a:gd name="connsiteX49" fmla="*/ 3307977 w 3807777"/>
              <a:gd name="connsiteY49" fmla="*/ 1210236 h 3792071"/>
              <a:gd name="connsiteX50" fmla="*/ 3361765 w 3807777"/>
              <a:gd name="connsiteY50" fmla="*/ 1183342 h 3792071"/>
              <a:gd name="connsiteX51" fmla="*/ 3442447 w 3807777"/>
              <a:gd name="connsiteY51" fmla="*/ 1129553 h 3792071"/>
              <a:gd name="connsiteX52" fmla="*/ 3455894 w 3807777"/>
              <a:gd name="connsiteY52" fmla="*/ 1089212 h 3792071"/>
              <a:gd name="connsiteX53" fmla="*/ 3375212 w 3807777"/>
              <a:gd name="connsiteY53" fmla="*/ 927847 h 3792071"/>
              <a:gd name="connsiteX54" fmla="*/ 3321424 w 3807777"/>
              <a:gd name="connsiteY54" fmla="*/ 887506 h 3792071"/>
              <a:gd name="connsiteX55" fmla="*/ 3281083 w 3807777"/>
              <a:gd name="connsiteY55" fmla="*/ 860612 h 3792071"/>
              <a:gd name="connsiteX56" fmla="*/ 3254188 w 3807777"/>
              <a:gd name="connsiteY56" fmla="*/ 820271 h 3792071"/>
              <a:gd name="connsiteX57" fmla="*/ 3213847 w 3807777"/>
              <a:gd name="connsiteY57" fmla="*/ 806824 h 3792071"/>
              <a:gd name="connsiteX58" fmla="*/ 3119718 w 3807777"/>
              <a:gd name="connsiteY58" fmla="*/ 753036 h 3792071"/>
              <a:gd name="connsiteX59" fmla="*/ 1963271 w 3807777"/>
              <a:gd name="connsiteY59" fmla="*/ 766483 h 3792071"/>
              <a:gd name="connsiteX60" fmla="*/ 1882588 w 3807777"/>
              <a:gd name="connsiteY60" fmla="*/ 779930 h 3792071"/>
              <a:gd name="connsiteX61" fmla="*/ 1627094 w 3807777"/>
              <a:gd name="connsiteY61" fmla="*/ 806824 h 3792071"/>
              <a:gd name="connsiteX62" fmla="*/ 1573306 w 3807777"/>
              <a:gd name="connsiteY62" fmla="*/ 820271 h 3792071"/>
              <a:gd name="connsiteX63" fmla="*/ 1492624 w 3807777"/>
              <a:gd name="connsiteY63" fmla="*/ 833718 h 3792071"/>
              <a:gd name="connsiteX64" fmla="*/ 1438836 w 3807777"/>
              <a:gd name="connsiteY64" fmla="*/ 860612 h 3792071"/>
              <a:gd name="connsiteX65" fmla="*/ 1331259 w 3807777"/>
              <a:gd name="connsiteY65" fmla="*/ 887506 h 3792071"/>
              <a:gd name="connsiteX66" fmla="*/ 1237130 w 3807777"/>
              <a:gd name="connsiteY66" fmla="*/ 968189 h 3792071"/>
              <a:gd name="connsiteX67" fmla="*/ 1116106 w 3807777"/>
              <a:gd name="connsiteY67" fmla="*/ 1035424 h 3792071"/>
              <a:gd name="connsiteX68" fmla="*/ 1021977 w 3807777"/>
              <a:gd name="connsiteY68" fmla="*/ 1102659 h 3792071"/>
              <a:gd name="connsiteX69" fmla="*/ 968188 w 3807777"/>
              <a:gd name="connsiteY69" fmla="*/ 1143000 h 3792071"/>
              <a:gd name="connsiteX70" fmla="*/ 941294 w 3807777"/>
              <a:gd name="connsiteY70" fmla="*/ 1183342 h 3792071"/>
              <a:gd name="connsiteX71" fmla="*/ 900953 w 3807777"/>
              <a:gd name="connsiteY71" fmla="*/ 1223683 h 3792071"/>
              <a:gd name="connsiteX72" fmla="*/ 806824 w 3807777"/>
              <a:gd name="connsiteY72" fmla="*/ 1317812 h 3792071"/>
              <a:gd name="connsiteX73" fmla="*/ 753036 w 3807777"/>
              <a:gd name="connsiteY73" fmla="*/ 1398495 h 3792071"/>
              <a:gd name="connsiteX74" fmla="*/ 739588 w 3807777"/>
              <a:gd name="connsiteY74" fmla="*/ 1438836 h 3792071"/>
              <a:gd name="connsiteX75" fmla="*/ 685800 w 3807777"/>
              <a:gd name="connsiteY75" fmla="*/ 1532965 h 3792071"/>
              <a:gd name="connsiteX76" fmla="*/ 672353 w 3807777"/>
              <a:gd name="connsiteY76" fmla="*/ 1586753 h 3792071"/>
              <a:gd name="connsiteX77" fmla="*/ 645459 w 3807777"/>
              <a:gd name="connsiteY77" fmla="*/ 1627095 h 3792071"/>
              <a:gd name="connsiteX78" fmla="*/ 632012 w 3807777"/>
              <a:gd name="connsiteY78" fmla="*/ 1667436 h 3792071"/>
              <a:gd name="connsiteX79" fmla="*/ 658906 w 3807777"/>
              <a:gd name="connsiteY79" fmla="*/ 1815353 h 3792071"/>
              <a:gd name="connsiteX80" fmla="*/ 726141 w 3807777"/>
              <a:gd name="connsiteY80" fmla="*/ 1882589 h 3792071"/>
              <a:gd name="connsiteX81" fmla="*/ 766483 w 3807777"/>
              <a:gd name="connsiteY81" fmla="*/ 1922930 h 3792071"/>
              <a:gd name="connsiteX82" fmla="*/ 806824 w 3807777"/>
              <a:gd name="connsiteY82" fmla="*/ 1936377 h 3792071"/>
              <a:gd name="connsiteX83" fmla="*/ 927847 w 3807777"/>
              <a:gd name="connsiteY83" fmla="*/ 2017059 h 3792071"/>
              <a:gd name="connsiteX84" fmla="*/ 1021977 w 3807777"/>
              <a:gd name="connsiteY84" fmla="*/ 2057400 h 3792071"/>
              <a:gd name="connsiteX85" fmla="*/ 1075765 w 3807777"/>
              <a:gd name="connsiteY85" fmla="*/ 2084295 h 3792071"/>
              <a:gd name="connsiteX86" fmla="*/ 1169894 w 3807777"/>
              <a:gd name="connsiteY86" fmla="*/ 2111189 h 3792071"/>
              <a:gd name="connsiteX87" fmla="*/ 1264024 w 3807777"/>
              <a:gd name="connsiteY87" fmla="*/ 2138083 h 3792071"/>
              <a:gd name="connsiteX88" fmla="*/ 1411941 w 3807777"/>
              <a:gd name="connsiteY88" fmla="*/ 2151530 h 3792071"/>
              <a:gd name="connsiteX89" fmla="*/ 2057400 w 3807777"/>
              <a:gd name="connsiteY89" fmla="*/ 2124636 h 3792071"/>
              <a:gd name="connsiteX90" fmla="*/ 2232212 w 3807777"/>
              <a:gd name="connsiteY90" fmla="*/ 2097742 h 3792071"/>
              <a:gd name="connsiteX91" fmla="*/ 2393577 w 3807777"/>
              <a:gd name="connsiteY91" fmla="*/ 2043953 h 3792071"/>
              <a:gd name="connsiteX92" fmla="*/ 2460812 w 3807777"/>
              <a:gd name="connsiteY92" fmla="*/ 2017059 h 3792071"/>
              <a:gd name="connsiteX93" fmla="*/ 2554941 w 3807777"/>
              <a:gd name="connsiteY93" fmla="*/ 1990165 h 3792071"/>
              <a:gd name="connsiteX94" fmla="*/ 2675965 w 3807777"/>
              <a:gd name="connsiteY94" fmla="*/ 1936377 h 3792071"/>
              <a:gd name="connsiteX95" fmla="*/ 2729753 w 3807777"/>
              <a:gd name="connsiteY95" fmla="*/ 1909483 h 3792071"/>
              <a:gd name="connsiteX96" fmla="*/ 2864224 w 3807777"/>
              <a:gd name="connsiteY96" fmla="*/ 1869142 h 3792071"/>
              <a:gd name="connsiteX97" fmla="*/ 2918012 w 3807777"/>
              <a:gd name="connsiteY97" fmla="*/ 1828800 h 3792071"/>
              <a:gd name="connsiteX98" fmla="*/ 3012141 w 3807777"/>
              <a:gd name="connsiteY98" fmla="*/ 1788459 h 3792071"/>
              <a:gd name="connsiteX99" fmla="*/ 3119718 w 3807777"/>
              <a:gd name="connsiteY99" fmla="*/ 1748118 h 3792071"/>
              <a:gd name="connsiteX100" fmla="*/ 3213847 w 3807777"/>
              <a:gd name="connsiteY100" fmla="*/ 1694330 h 3792071"/>
              <a:gd name="connsiteX101" fmla="*/ 3254188 w 3807777"/>
              <a:gd name="connsiteY101" fmla="*/ 1680883 h 3792071"/>
              <a:gd name="connsiteX102" fmla="*/ 3361765 w 3807777"/>
              <a:gd name="connsiteY102" fmla="*/ 1613647 h 3792071"/>
              <a:gd name="connsiteX103" fmla="*/ 3415553 w 3807777"/>
              <a:gd name="connsiteY103" fmla="*/ 1573306 h 3792071"/>
              <a:gd name="connsiteX104" fmla="*/ 3496236 w 3807777"/>
              <a:gd name="connsiteY104" fmla="*/ 1519518 h 3792071"/>
              <a:gd name="connsiteX105" fmla="*/ 3550024 w 3807777"/>
              <a:gd name="connsiteY105" fmla="*/ 1465730 h 3792071"/>
              <a:gd name="connsiteX106" fmla="*/ 3590365 w 3807777"/>
              <a:gd name="connsiteY106" fmla="*/ 1452283 h 3792071"/>
              <a:gd name="connsiteX107" fmla="*/ 3671047 w 3807777"/>
              <a:gd name="connsiteY107" fmla="*/ 1398495 h 3792071"/>
              <a:gd name="connsiteX108" fmla="*/ 3590365 w 3807777"/>
              <a:gd name="connsiteY108" fmla="*/ 1358153 h 3792071"/>
              <a:gd name="connsiteX109" fmla="*/ 3160059 w 3807777"/>
              <a:gd name="connsiteY109" fmla="*/ 1317812 h 3792071"/>
              <a:gd name="connsiteX110" fmla="*/ 2716306 w 3807777"/>
              <a:gd name="connsiteY110" fmla="*/ 1304365 h 3792071"/>
              <a:gd name="connsiteX111" fmla="*/ 2595283 w 3807777"/>
              <a:gd name="connsiteY111" fmla="*/ 1290918 h 3792071"/>
              <a:gd name="connsiteX112" fmla="*/ 2178424 w 3807777"/>
              <a:gd name="connsiteY112" fmla="*/ 1264024 h 3792071"/>
              <a:gd name="connsiteX113" fmla="*/ 2043953 w 3807777"/>
              <a:gd name="connsiteY113" fmla="*/ 1250577 h 3792071"/>
              <a:gd name="connsiteX114" fmla="*/ 1869141 w 3807777"/>
              <a:gd name="connsiteY114" fmla="*/ 1237130 h 3792071"/>
              <a:gd name="connsiteX115" fmla="*/ 1734671 w 3807777"/>
              <a:gd name="connsiteY115" fmla="*/ 1223683 h 3792071"/>
              <a:gd name="connsiteX116" fmla="*/ 1519518 w 3807777"/>
              <a:gd name="connsiteY116" fmla="*/ 1210236 h 3792071"/>
              <a:gd name="connsiteX117" fmla="*/ 793377 w 3807777"/>
              <a:gd name="connsiteY117" fmla="*/ 1237130 h 3792071"/>
              <a:gd name="connsiteX118" fmla="*/ 753036 w 3807777"/>
              <a:gd name="connsiteY118" fmla="*/ 1250577 h 3792071"/>
              <a:gd name="connsiteX119" fmla="*/ 685800 w 3807777"/>
              <a:gd name="connsiteY119" fmla="*/ 1331259 h 3792071"/>
              <a:gd name="connsiteX120" fmla="*/ 645459 w 3807777"/>
              <a:gd name="connsiteY120" fmla="*/ 1398495 h 3792071"/>
              <a:gd name="connsiteX121" fmla="*/ 591671 w 3807777"/>
              <a:gd name="connsiteY121" fmla="*/ 1438836 h 3792071"/>
              <a:gd name="connsiteX122" fmla="*/ 537883 w 3807777"/>
              <a:gd name="connsiteY122" fmla="*/ 1532965 h 3792071"/>
              <a:gd name="connsiteX123" fmla="*/ 510988 w 3807777"/>
              <a:gd name="connsiteY123" fmla="*/ 1559859 h 3792071"/>
              <a:gd name="connsiteX124" fmla="*/ 484094 w 3807777"/>
              <a:gd name="connsiteY124" fmla="*/ 1600200 h 3792071"/>
              <a:gd name="connsiteX125" fmla="*/ 403412 w 3807777"/>
              <a:gd name="connsiteY125" fmla="*/ 1667436 h 3792071"/>
              <a:gd name="connsiteX126" fmla="*/ 363071 w 3807777"/>
              <a:gd name="connsiteY126" fmla="*/ 1748118 h 3792071"/>
              <a:gd name="connsiteX127" fmla="*/ 389965 w 3807777"/>
              <a:gd name="connsiteY127" fmla="*/ 2164977 h 3792071"/>
              <a:gd name="connsiteX128" fmla="*/ 416859 w 3807777"/>
              <a:gd name="connsiteY128" fmla="*/ 2245659 h 3792071"/>
              <a:gd name="connsiteX129" fmla="*/ 457200 w 3807777"/>
              <a:gd name="connsiteY129" fmla="*/ 2353236 h 3792071"/>
              <a:gd name="connsiteX130" fmla="*/ 497541 w 3807777"/>
              <a:gd name="connsiteY130" fmla="*/ 2380130 h 3792071"/>
              <a:gd name="connsiteX131" fmla="*/ 510988 w 3807777"/>
              <a:gd name="connsiteY131" fmla="*/ 2420471 h 3792071"/>
              <a:gd name="connsiteX132" fmla="*/ 591671 w 3807777"/>
              <a:gd name="connsiteY132" fmla="*/ 2487706 h 3792071"/>
              <a:gd name="connsiteX133" fmla="*/ 726141 w 3807777"/>
              <a:gd name="connsiteY133" fmla="*/ 2568389 h 3792071"/>
              <a:gd name="connsiteX134" fmla="*/ 779930 w 3807777"/>
              <a:gd name="connsiteY134" fmla="*/ 2608730 h 3792071"/>
              <a:gd name="connsiteX135" fmla="*/ 941294 w 3807777"/>
              <a:gd name="connsiteY135" fmla="*/ 2635624 h 3792071"/>
              <a:gd name="connsiteX136" fmla="*/ 1237130 w 3807777"/>
              <a:gd name="connsiteY136" fmla="*/ 2702859 h 3792071"/>
              <a:gd name="connsiteX137" fmla="*/ 1492624 w 3807777"/>
              <a:gd name="connsiteY137" fmla="*/ 2689412 h 3792071"/>
              <a:gd name="connsiteX138" fmla="*/ 1775012 w 3807777"/>
              <a:gd name="connsiteY138" fmla="*/ 2662518 h 3792071"/>
              <a:gd name="connsiteX139" fmla="*/ 1882588 w 3807777"/>
              <a:gd name="connsiteY139" fmla="*/ 2649071 h 3792071"/>
              <a:gd name="connsiteX140" fmla="*/ 2057400 w 3807777"/>
              <a:gd name="connsiteY140" fmla="*/ 2635624 h 3792071"/>
              <a:gd name="connsiteX141" fmla="*/ 2205318 w 3807777"/>
              <a:gd name="connsiteY141" fmla="*/ 2581836 h 3792071"/>
              <a:gd name="connsiteX142" fmla="*/ 2299447 w 3807777"/>
              <a:gd name="connsiteY142" fmla="*/ 2568389 h 3792071"/>
              <a:gd name="connsiteX143" fmla="*/ 2487706 w 3807777"/>
              <a:gd name="connsiteY143" fmla="*/ 2528047 h 3792071"/>
              <a:gd name="connsiteX144" fmla="*/ 2568388 w 3807777"/>
              <a:gd name="connsiteY144" fmla="*/ 2487706 h 3792071"/>
              <a:gd name="connsiteX145" fmla="*/ 2662518 w 3807777"/>
              <a:gd name="connsiteY145" fmla="*/ 2460812 h 3792071"/>
              <a:gd name="connsiteX146" fmla="*/ 2743200 w 3807777"/>
              <a:gd name="connsiteY146" fmla="*/ 2433918 h 3792071"/>
              <a:gd name="connsiteX147" fmla="*/ 2891118 w 3807777"/>
              <a:gd name="connsiteY147" fmla="*/ 2407024 h 3792071"/>
              <a:gd name="connsiteX148" fmla="*/ 2944906 w 3807777"/>
              <a:gd name="connsiteY148" fmla="*/ 2380130 h 3792071"/>
              <a:gd name="connsiteX149" fmla="*/ 3025588 w 3807777"/>
              <a:gd name="connsiteY149" fmla="*/ 2353236 h 3792071"/>
              <a:gd name="connsiteX150" fmla="*/ 3065930 w 3807777"/>
              <a:gd name="connsiteY150" fmla="*/ 2339789 h 3792071"/>
              <a:gd name="connsiteX151" fmla="*/ 3106271 w 3807777"/>
              <a:gd name="connsiteY151" fmla="*/ 2312895 h 3792071"/>
              <a:gd name="connsiteX152" fmla="*/ 3160059 w 3807777"/>
              <a:gd name="connsiteY152" fmla="*/ 2299447 h 3792071"/>
              <a:gd name="connsiteX153" fmla="*/ 3213847 w 3807777"/>
              <a:gd name="connsiteY153" fmla="*/ 2245659 h 3792071"/>
              <a:gd name="connsiteX154" fmla="*/ 3254188 w 3807777"/>
              <a:gd name="connsiteY154" fmla="*/ 2218765 h 3792071"/>
              <a:gd name="connsiteX155" fmla="*/ 3321424 w 3807777"/>
              <a:gd name="connsiteY155" fmla="*/ 2178424 h 3792071"/>
              <a:gd name="connsiteX156" fmla="*/ 3361765 w 3807777"/>
              <a:gd name="connsiteY156" fmla="*/ 2151530 h 3792071"/>
              <a:gd name="connsiteX157" fmla="*/ 3415553 w 3807777"/>
              <a:gd name="connsiteY157" fmla="*/ 2124636 h 3792071"/>
              <a:gd name="connsiteX158" fmla="*/ 3455894 w 3807777"/>
              <a:gd name="connsiteY158" fmla="*/ 2111189 h 3792071"/>
              <a:gd name="connsiteX159" fmla="*/ 3496236 w 3807777"/>
              <a:gd name="connsiteY159" fmla="*/ 2084295 h 3792071"/>
              <a:gd name="connsiteX160" fmla="*/ 3536577 w 3807777"/>
              <a:gd name="connsiteY160" fmla="*/ 2070847 h 3792071"/>
              <a:gd name="connsiteX161" fmla="*/ 3576918 w 3807777"/>
              <a:gd name="connsiteY161" fmla="*/ 2043953 h 3792071"/>
              <a:gd name="connsiteX162" fmla="*/ 3617259 w 3807777"/>
              <a:gd name="connsiteY162" fmla="*/ 2030506 h 3792071"/>
              <a:gd name="connsiteX163" fmla="*/ 3657600 w 3807777"/>
              <a:gd name="connsiteY163" fmla="*/ 2003612 h 3792071"/>
              <a:gd name="connsiteX164" fmla="*/ 3711388 w 3807777"/>
              <a:gd name="connsiteY164" fmla="*/ 1990165 h 3792071"/>
              <a:gd name="connsiteX165" fmla="*/ 3751730 w 3807777"/>
              <a:gd name="connsiteY165" fmla="*/ 1976718 h 3792071"/>
              <a:gd name="connsiteX166" fmla="*/ 3792071 w 3807777"/>
              <a:gd name="connsiteY166" fmla="*/ 1949824 h 3792071"/>
              <a:gd name="connsiteX167" fmla="*/ 3523130 w 3807777"/>
              <a:gd name="connsiteY167" fmla="*/ 1882589 h 3792071"/>
              <a:gd name="connsiteX168" fmla="*/ 3092824 w 3807777"/>
              <a:gd name="connsiteY168" fmla="*/ 1815353 h 3792071"/>
              <a:gd name="connsiteX169" fmla="*/ 3012141 w 3807777"/>
              <a:gd name="connsiteY169" fmla="*/ 1788459 h 3792071"/>
              <a:gd name="connsiteX170" fmla="*/ 2796988 w 3807777"/>
              <a:gd name="connsiteY170" fmla="*/ 1748118 h 3792071"/>
              <a:gd name="connsiteX171" fmla="*/ 2716306 w 3807777"/>
              <a:gd name="connsiteY171" fmla="*/ 1734671 h 3792071"/>
              <a:gd name="connsiteX172" fmla="*/ 2568388 w 3807777"/>
              <a:gd name="connsiteY172" fmla="*/ 1721224 h 3792071"/>
              <a:gd name="connsiteX173" fmla="*/ 2460812 w 3807777"/>
              <a:gd name="connsiteY173" fmla="*/ 1707777 h 3792071"/>
              <a:gd name="connsiteX174" fmla="*/ 1532965 w 3807777"/>
              <a:gd name="connsiteY174" fmla="*/ 1694330 h 3792071"/>
              <a:gd name="connsiteX175" fmla="*/ 927847 w 3807777"/>
              <a:gd name="connsiteY175" fmla="*/ 1694330 h 3792071"/>
              <a:gd name="connsiteX176" fmla="*/ 806824 w 3807777"/>
              <a:gd name="connsiteY176" fmla="*/ 1734671 h 3792071"/>
              <a:gd name="connsiteX177" fmla="*/ 645459 w 3807777"/>
              <a:gd name="connsiteY177" fmla="*/ 1761565 h 3792071"/>
              <a:gd name="connsiteX178" fmla="*/ 578224 w 3807777"/>
              <a:gd name="connsiteY178" fmla="*/ 1788459 h 3792071"/>
              <a:gd name="connsiteX179" fmla="*/ 524436 w 3807777"/>
              <a:gd name="connsiteY179" fmla="*/ 1801906 h 3792071"/>
              <a:gd name="connsiteX180" fmla="*/ 470647 w 3807777"/>
              <a:gd name="connsiteY180" fmla="*/ 1828800 h 3792071"/>
              <a:gd name="connsiteX181" fmla="*/ 430306 w 3807777"/>
              <a:gd name="connsiteY181" fmla="*/ 1869142 h 3792071"/>
              <a:gd name="connsiteX182" fmla="*/ 389965 w 3807777"/>
              <a:gd name="connsiteY182" fmla="*/ 1896036 h 3792071"/>
              <a:gd name="connsiteX183" fmla="*/ 363071 w 3807777"/>
              <a:gd name="connsiteY183" fmla="*/ 1936377 h 3792071"/>
              <a:gd name="connsiteX184" fmla="*/ 322730 w 3807777"/>
              <a:gd name="connsiteY184" fmla="*/ 1990165 h 3792071"/>
              <a:gd name="connsiteX185" fmla="*/ 242047 w 3807777"/>
              <a:gd name="connsiteY185" fmla="*/ 2111189 h 3792071"/>
              <a:gd name="connsiteX186" fmla="*/ 215153 w 3807777"/>
              <a:gd name="connsiteY186" fmla="*/ 2191871 h 3792071"/>
              <a:gd name="connsiteX187" fmla="*/ 228600 w 3807777"/>
              <a:gd name="connsiteY187" fmla="*/ 2286000 h 3792071"/>
              <a:gd name="connsiteX188" fmla="*/ 268941 w 3807777"/>
              <a:gd name="connsiteY188" fmla="*/ 2326342 h 3792071"/>
              <a:gd name="connsiteX189" fmla="*/ 457200 w 3807777"/>
              <a:gd name="connsiteY189" fmla="*/ 2528047 h 3792071"/>
              <a:gd name="connsiteX190" fmla="*/ 537883 w 3807777"/>
              <a:gd name="connsiteY190" fmla="*/ 2608730 h 3792071"/>
              <a:gd name="connsiteX191" fmla="*/ 699247 w 3807777"/>
              <a:gd name="connsiteY191" fmla="*/ 2716306 h 3792071"/>
              <a:gd name="connsiteX192" fmla="*/ 766483 w 3807777"/>
              <a:gd name="connsiteY192" fmla="*/ 2729753 h 3792071"/>
              <a:gd name="connsiteX193" fmla="*/ 1021977 w 3807777"/>
              <a:gd name="connsiteY193" fmla="*/ 2783542 h 3792071"/>
              <a:gd name="connsiteX194" fmla="*/ 1237130 w 3807777"/>
              <a:gd name="connsiteY194" fmla="*/ 2823883 h 3792071"/>
              <a:gd name="connsiteX195" fmla="*/ 1344706 w 3807777"/>
              <a:gd name="connsiteY195" fmla="*/ 2837330 h 3792071"/>
              <a:gd name="connsiteX196" fmla="*/ 1492624 w 3807777"/>
              <a:gd name="connsiteY196" fmla="*/ 2864224 h 3792071"/>
              <a:gd name="connsiteX197" fmla="*/ 1653988 w 3807777"/>
              <a:gd name="connsiteY197" fmla="*/ 2904565 h 3792071"/>
              <a:gd name="connsiteX198" fmla="*/ 1896036 w 3807777"/>
              <a:gd name="connsiteY198" fmla="*/ 2931459 h 3792071"/>
              <a:gd name="connsiteX199" fmla="*/ 2622177 w 3807777"/>
              <a:gd name="connsiteY199" fmla="*/ 2931459 h 3792071"/>
              <a:gd name="connsiteX200" fmla="*/ 2743200 w 3807777"/>
              <a:gd name="connsiteY200" fmla="*/ 2918012 h 3792071"/>
              <a:gd name="connsiteX201" fmla="*/ 2918012 w 3807777"/>
              <a:gd name="connsiteY201" fmla="*/ 2864224 h 3792071"/>
              <a:gd name="connsiteX202" fmla="*/ 3092824 w 3807777"/>
              <a:gd name="connsiteY202" fmla="*/ 2837330 h 3792071"/>
              <a:gd name="connsiteX203" fmla="*/ 3146612 w 3807777"/>
              <a:gd name="connsiteY203" fmla="*/ 2810436 h 3792071"/>
              <a:gd name="connsiteX204" fmla="*/ 3307977 w 3807777"/>
              <a:gd name="connsiteY204" fmla="*/ 2770095 h 3792071"/>
              <a:gd name="connsiteX205" fmla="*/ 3442447 w 3807777"/>
              <a:gd name="connsiteY205" fmla="*/ 2729753 h 3792071"/>
              <a:gd name="connsiteX206" fmla="*/ 3523130 w 3807777"/>
              <a:gd name="connsiteY206" fmla="*/ 2702859 h 3792071"/>
              <a:gd name="connsiteX207" fmla="*/ 3644153 w 3807777"/>
              <a:gd name="connsiteY207" fmla="*/ 2675965 h 3792071"/>
              <a:gd name="connsiteX208" fmla="*/ 3684494 w 3807777"/>
              <a:gd name="connsiteY208" fmla="*/ 2649071 h 3792071"/>
              <a:gd name="connsiteX209" fmla="*/ 3724836 w 3807777"/>
              <a:gd name="connsiteY209" fmla="*/ 2635624 h 3792071"/>
              <a:gd name="connsiteX210" fmla="*/ 3738283 w 3807777"/>
              <a:gd name="connsiteY210" fmla="*/ 2595283 h 3792071"/>
              <a:gd name="connsiteX211" fmla="*/ 3617259 w 3807777"/>
              <a:gd name="connsiteY211" fmla="*/ 2554942 h 3792071"/>
              <a:gd name="connsiteX212" fmla="*/ 3509683 w 3807777"/>
              <a:gd name="connsiteY212" fmla="*/ 2514600 h 3792071"/>
              <a:gd name="connsiteX213" fmla="*/ 3429000 w 3807777"/>
              <a:gd name="connsiteY213" fmla="*/ 2487706 h 3792071"/>
              <a:gd name="connsiteX214" fmla="*/ 3375212 w 3807777"/>
              <a:gd name="connsiteY214" fmla="*/ 2474259 h 3792071"/>
              <a:gd name="connsiteX215" fmla="*/ 3227294 w 3807777"/>
              <a:gd name="connsiteY215" fmla="*/ 2460812 h 3792071"/>
              <a:gd name="connsiteX216" fmla="*/ 3106271 w 3807777"/>
              <a:gd name="connsiteY216" fmla="*/ 2447365 h 3792071"/>
              <a:gd name="connsiteX217" fmla="*/ 1909483 w 3807777"/>
              <a:gd name="connsiteY217" fmla="*/ 2474259 h 3792071"/>
              <a:gd name="connsiteX218" fmla="*/ 1721224 w 3807777"/>
              <a:gd name="connsiteY218" fmla="*/ 2501153 h 3792071"/>
              <a:gd name="connsiteX219" fmla="*/ 618565 w 3807777"/>
              <a:gd name="connsiteY219" fmla="*/ 2514600 h 3792071"/>
              <a:gd name="connsiteX220" fmla="*/ 443753 w 3807777"/>
              <a:gd name="connsiteY220" fmla="*/ 2528047 h 3792071"/>
              <a:gd name="connsiteX221" fmla="*/ 363071 w 3807777"/>
              <a:gd name="connsiteY221" fmla="*/ 2554942 h 3792071"/>
              <a:gd name="connsiteX222" fmla="*/ 309283 w 3807777"/>
              <a:gd name="connsiteY222" fmla="*/ 2675965 h 3792071"/>
              <a:gd name="connsiteX223" fmla="*/ 268941 w 3807777"/>
              <a:gd name="connsiteY223" fmla="*/ 2729753 h 3792071"/>
              <a:gd name="connsiteX224" fmla="*/ 228600 w 3807777"/>
              <a:gd name="connsiteY224" fmla="*/ 2850777 h 3792071"/>
              <a:gd name="connsiteX225" fmla="*/ 215153 w 3807777"/>
              <a:gd name="connsiteY225" fmla="*/ 2891118 h 3792071"/>
              <a:gd name="connsiteX226" fmla="*/ 201706 w 3807777"/>
              <a:gd name="connsiteY226" fmla="*/ 2944906 h 3792071"/>
              <a:gd name="connsiteX227" fmla="*/ 215153 w 3807777"/>
              <a:gd name="connsiteY227" fmla="*/ 3065930 h 3792071"/>
              <a:gd name="connsiteX228" fmla="*/ 255494 w 3807777"/>
              <a:gd name="connsiteY228" fmla="*/ 3092824 h 3792071"/>
              <a:gd name="connsiteX229" fmla="*/ 363071 w 3807777"/>
              <a:gd name="connsiteY229" fmla="*/ 3133165 h 3792071"/>
              <a:gd name="connsiteX230" fmla="*/ 430306 w 3807777"/>
              <a:gd name="connsiteY230" fmla="*/ 3160059 h 3792071"/>
              <a:gd name="connsiteX231" fmla="*/ 658906 w 3807777"/>
              <a:gd name="connsiteY231" fmla="*/ 3227295 h 3792071"/>
              <a:gd name="connsiteX232" fmla="*/ 860612 w 3807777"/>
              <a:gd name="connsiteY232" fmla="*/ 3294530 h 3792071"/>
              <a:gd name="connsiteX233" fmla="*/ 1075765 w 3807777"/>
              <a:gd name="connsiteY233" fmla="*/ 3361765 h 3792071"/>
              <a:gd name="connsiteX234" fmla="*/ 1156447 w 3807777"/>
              <a:gd name="connsiteY234" fmla="*/ 3375212 h 3792071"/>
              <a:gd name="connsiteX235" fmla="*/ 1250577 w 3807777"/>
              <a:gd name="connsiteY235" fmla="*/ 3402106 h 3792071"/>
              <a:gd name="connsiteX236" fmla="*/ 1452283 w 3807777"/>
              <a:gd name="connsiteY236" fmla="*/ 3415553 h 3792071"/>
              <a:gd name="connsiteX237" fmla="*/ 1734671 w 3807777"/>
              <a:gd name="connsiteY237" fmla="*/ 3361765 h 3792071"/>
              <a:gd name="connsiteX238" fmla="*/ 1815353 w 3807777"/>
              <a:gd name="connsiteY238" fmla="*/ 3334871 h 3792071"/>
              <a:gd name="connsiteX239" fmla="*/ 1922930 w 3807777"/>
              <a:gd name="connsiteY239" fmla="*/ 3307977 h 3792071"/>
              <a:gd name="connsiteX240" fmla="*/ 1976718 w 3807777"/>
              <a:gd name="connsiteY240" fmla="*/ 3281083 h 3792071"/>
              <a:gd name="connsiteX241" fmla="*/ 2043953 w 3807777"/>
              <a:gd name="connsiteY241" fmla="*/ 3267636 h 3792071"/>
              <a:gd name="connsiteX242" fmla="*/ 2151530 w 3807777"/>
              <a:gd name="connsiteY242" fmla="*/ 3240742 h 3792071"/>
              <a:gd name="connsiteX243" fmla="*/ 2286000 w 3807777"/>
              <a:gd name="connsiteY243" fmla="*/ 3200400 h 3792071"/>
              <a:gd name="connsiteX244" fmla="*/ 2393577 w 3807777"/>
              <a:gd name="connsiteY244" fmla="*/ 3160059 h 3792071"/>
              <a:gd name="connsiteX245" fmla="*/ 2433918 w 3807777"/>
              <a:gd name="connsiteY245" fmla="*/ 3146612 h 3792071"/>
              <a:gd name="connsiteX246" fmla="*/ 2474259 w 3807777"/>
              <a:gd name="connsiteY246" fmla="*/ 3119718 h 3792071"/>
              <a:gd name="connsiteX247" fmla="*/ 2662518 w 3807777"/>
              <a:gd name="connsiteY247" fmla="*/ 3065930 h 3792071"/>
              <a:gd name="connsiteX248" fmla="*/ 2702859 w 3807777"/>
              <a:gd name="connsiteY248" fmla="*/ 3052483 h 3792071"/>
              <a:gd name="connsiteX249" fmla="*/ 2770094 w 3807777"/>
              <a:gd name="connsiteY249" fmla="*/ 3025589 h 3792071"/>
              <a:gd name="connsiteX250" fmla="*/ 2864224 w 3807777"/>
              <a:gd name="connsiteY250" fmla="*/ 3012142 h 3792071"/>
              <a:gd name="connsiteX251" fmla="*/ 2971800 w 3807777"/>
              <a:gd name="connsiteY251" fmla="*/ 2985247 h 3792071"/>
              <a:gd name="connsiteX252" fmla="*/ 3012141 w 3807777"/>
              <a:gd name="connsiteY252" fmla="*/ 2971800 h 3792071"/>
              <a:gd name="connsiteX253" fmla="*/ 3133165 w 3807777"/>
              <a:gd name="connsiteY253" fmla="*/ 2944906 h 3792071"/>
              <a:gd name="connsiteX254" fmla="*/ 3173506 w 3807777"/>
              <a:gd name="connsiteY254" fmla="*/ 2931459 h 3792071"/>
              <a:gd name="connsiteX255" fmla="*/ 3576918 w 3807777"/>
              <a:gd name="connsiteY255" fmla="*/ 2918012 h 3792071"/>
              <a:gd name="connsiteX256" fmla="*/ 3482788 w 3807777"/>
              <a:gd name="connsiteY256" fmla="*/ 2810436 h 3792071"/>
              <a:gd name="connsiteX257" fmla="*/ 3415553 w 3807777"/>
              <a:gd name="connsiteY257" fmla="*/ 2770095 h 3792071"/>
              <a:gd name="connsiteX258" fmla="*/ 3361765 w 3807777"/>
              <a:gd name="connsiteY258" fmla="*/ 2729753 h 3792071"/>
              <a:gd name="connsiteX259" fmla="*/ 3281083 w 3807777"/>
              <a:gd name="connsiteY259" fmla="*/ 2702859 h 3792071"/>
              <a:gd name="connsiteX260" fmla="*/ 3173506 w 3807777"/>
              <a:gd name="connsiteY260" fmla="*/ 2649071 h 3792071"/>
              <a:gd name="connsiteX261" fmla="*/ 3079377 w 3807777"/>
              <a:gd name="connsiteY261" fmla="*/ 2622177 h 3792071"/>
              <a:gd name="connsiteX262" fmla="*/ 2622177 w 3807777"/>
              <a:gd name="connsiteY262" fmla="*/ 2635624 h 3792071"/>
              <a:gd name="connsiteX263" fmla="*/ 2554941 w 3807777"/>
              <a:gd name="connsiteY263" fmla="*/ 2649071 h 3792071"/>
              <a:gd name="connsiteX264" fmla="*/ 2366683 w 3807777"/>
              <a:gd name="connsiteY264" fmla="*/ 2675965 h 3792071"/>
              <a:gd name="connsiteX265" fmla="*/ 2178424 w 3807777"/>
              <a:gd name="connsiteY265" fmla="*/ 2729753 h 3792071"/>
              <a:gd name="connsiteX266" fmla="*/ 2070847 w 3807777"/>
              <a:gd name="connsiteY266" fmla="*/ 2756647 h 3792071"/>
              <a:gd name="connsiteX267" fmla="*/ 1869141 w 3807777"/>
              <a:gd name="connsiteY267" fmla="*/ 2783542 h 3792071"/>
              <a:gd name="connsiteX268" fmla="*/ 1559859 w 3807777"/>
              <a:gd name="connsiteY268" fmla="*/ 2810436 h 3792071"/>
              <a:gd name="connsiteX269" fmla="*/ 1479177 w 3807777"/>
              <a:gd name="connsiteY269" fmla="*/ 2823883 h 3792071"/>
              <a:gd name="connsiteX270" fmla="*/ 1385047 w 3807777"/>
              <a:gd name="connsiteY270" fmla="*/ 2837330 h 3792071"/>
              <a:gd name="connsiteX271" fmla="*/ 1317812 w 3807777"/>
              <a:gd name="connsiteY271" fmla="*/ 2850777 h 3792071"/>
              <a:gd name="connsiteX272" fmla="*/ 1210236 w 3807777"/>
              <a:gd name="connsiteY272" fmla="*/ 2864224 h 3792071"/>
              <a:gd name="connsiteX273" fmla="*/ 1156447 w 3807777"/>
              <a:gd name="connsiteY273" fmla="*/ 2877671 h 3792071"/>
              <a:gd name="connsiteX274" fmla="*/ 1048871 w 3807777"/>
              <a:gd name="connsiteY274" fmla="*/ 2891118 h 3792071"/>
              <a:gd name="connsiteX275" fmla="*/ 968188 w 3807777"/>
              <a:gd name="connsiteY275" fmla="*/ 2904565 h 3792071"/>
              <a:gd name="connsiteX276" fmla="*/ 860612 w 3807777"/>
              <a:gd name="connsiteY276" fmla="*/ 2931459 h 3792071"/>
              <a:gd name="connsiteX277" fmla="*/ 739588 w 3807777"/>
              <a:gd name="connsiteY277" fmla="*/ 2958353 h 3792071"/>
              <a:gd name="connsiteX278" fmla="*/ 632012 w 3807777"/>
              <a:gd name="connsiteY278" fmla="*/ 2971800 h 3792071"/>
              <a:gd name="connsiteX279" fmla="*/ 537883 w 3807777"/>
              <a:gd name="connsiteY279" fmla="*/ 2998695 h 3792071"/>
              <a:gd name="connsiteX280" fmla="*/ 484094 w 3807777"/>
              <a:gd name="connsiteY280" fmla="*/ 3012142 h 3792071"/>
              <a:gd name="connsiteX281" fmla="*/ 443753 w 3807777"/>
              <a:gd name="connsiteY281" fmla="*/ 3025589 h 3792071"/>
              <a:gd name="connsiteX282" fmla="*/ 363071 w 3807777"/>
              <a:gd name="connsiteY282" fmla="*/ 3039036 h 3792071"/>
              <a:gd name="connsiteX283" fmla="*/ 376518 w 3807777"/>
              <a:gd name="connsiteY283" fmla="*/ 3106271 h 3792071"/>
              <a:gd name="connsiteX284" fmla="*/ 443753 w 3807777"/>
              <a:gd name="connsiteY284" fmla="*/ 3213847 h 3792071"/>
              <a:gd name="connsiteX285" fmla="*/ 510988 w 3807777"/>
              <a:gd name="connsiteY285" fmla="*/ 3307977 h 3792071"/>
              <a:gd name="connsiteX286" fmla="*/ 564777 w 3807777"/>
              <a:gd name="connsiteY286" fmla="*/ 3388659 h 3792071"/>
              <a:gd name="connsiteX287" fmla="*/ 605118 w 3807777"/>
              <a:gd name="connsiteY287" fmla="*/ 3415553 h 3792071"/>
              <a:gd name="connsiteX288" fmla="*/ 685800 w 3807777"/>
              <a:gd name="connsiteY288" fmla="*/ 3496236 h 3792071"/>
              <a:gd name="connsiteX289" fmla="*/ 739588 w 3807777"/>
              <a:gd name="connsiteY289" fmla="*/ 3523130 h 3792071"/>
              <a:gd name="connsiteX290" fmla="*/ 847165 w 3807777"/>
              <a:gd name="connsiteY290" fmla="*/ 3603812 h 3792071"/>
              <a:gd name="connsiteX291" fmla="*/ 927847 w 3807777"/>
              <a:gd name="connsiteY291" fmla="*/ 3630706 h 3792071"/>
              <a:gd name="connsiteX292" fmla="*/ 1021977 w 3807777"/>
              <a:gd name="connsiteY292" fmla="*/ 3671047 h 3792071"/>
              <a:gd name="connsiteX293" fmla="*/ 1129553 w 3807777"/>
              <a:gd name="connsiteY293" fmla="*/ 3697942 h 3792071"/>
              <a:gd name="connsiteX294" fmla="*/ 1290918 w 3807777"/>
              <a:gd name="connsiteY294" fmla="*/ 3751730 h 3792071"/>
              <a:gd name="connsiteX295" fmla="*/ 1398494 w 3807777"/>
              <a:gd name="connsiteY295" fmla="*/ 3778624 h 3792071"/>
              <a:gd name="connsiteX296" fmla="*/ 1452283 w 3807777"/>
              <a:gd name="connsiteY296" fmla="*/ 3792071 h 3792071"/>
              <a:gd name="connsiteX297" fmla="*/ 2043953 w 3807777"/>
              <a:gd name="connsiteY297" fmla="*/ 3765177 h 3792071"/>
              <a:gd name="connsiteX298" fmla="*/ 2111188 w 3807777"/>
              <a:gd name="connsiteY298" fmla="*/ 3751730 h 3792071"/>
              <a:gd name="connsiteX299" fmla="*/ 2232212 w 3807777"/>
              <a:gd name="connsiteY299" fmla="*/ 3711389 h 3792071"/>
              <a:gd name="connsiteX300" fmla="*/ 2312894 w 3807777"/>
              <a:gd name="connsiteY300" fmla="*/ 3684495 h 3792071"/>
              <a:gd name="connsiteX301" fmla="*/ 2460812 w 3807777"/>
              <a:gd name="connsiteY301" fmla="*/ 3630706 h 3792071"/>
              <a:gd name="connsiteX302" fmla="*/ 2460812 w 3807777"/>
              <a:gd name="connsiteY302" fmla="*/ 3630706 h 3792071"/>
              <a:gd name="connsiteX303" fmla="*/ 2568388 w 3807777"/>
              <a:gd name="connsiteY303" fmla="*/ 3590365 h 3792071"/>
              <a:gd name="connsiteX304" fmla="*/ 2622177 w 3807777"/>
              <a:gd name="connsiteY304" fmla="*/ 3563471 h 3792071"/>
              <a:gd name="connsiteX305" fmla="*/ 2675965 w 3807777"/>
              <a:gd name="connsiteY305" fmla="*/ 3550024 h 3792071"/>
              <a:gd name="connsiteX306" fmla="*/ 2729753 w 3807777"/>
              <a:gd name="connsiteY306" fmla="*/ 3523130 h 3792071"/>
              <a:gd name="connsiteX307" fmla="*/ 2770094 w 3807777"/>
              <a:gd name="connsiteY307" fmla="*/ 3509683 h 3792071"/>
              <a:gd name="connsiteX308" fmla="*/ 2864224 w 3807777"/>
              <a:gd name="connsiteY308" fmla="*/ 3469342 h 3792071"/>
              <a:gd name="connsiteX309" fmla="*/ 2944906 w 3807777"/>
              <a:gd name="connsiteY309" fmla="*/ 3415553 h 3792071"/>
              <a:gd name="connsiteX310" fmla="*/ 2998694 w 3807777"/>
              <a:gd name="connsiteY310" fmla="*/ 3375212 h 3792071"/>
              <a:gd name="connsiteX311" fmla="*/ 3079377 w 3807777"/>
              <a:gd name="connsiteY311" fmla="*/ 3348318 h 3792071"/>
              <a:gd name="connsiteX312" fmla="*/ 3133165 w 3807777"/>
              <a:gd name="connsiteY312" fmla="*/ 3307977 h 3792071"/>
              <a:gd name="connsiteX313" fmla="*/ 3173506 w 3807777"/>
              <a:gd name="connsiteY313" fmla="*/ 3294530 h 3792071"/>
              <a:gd name="connsiteX314" fmla="*/ 3227294 w 3807777"/>
              <a:gd name="connsiteY314" fmla="*/ 3254189 h 3792071"/>
              <a:gd name="connsiteX315" fmla="*/ 3281083 w 3807777"/>
              <a:gd name="connsiteY315" fmla="*/ 3227295 h 3792071"/>
              <a:gd name="connsiteX316" fmla="*/ 3307977 w 3807777"/>
              <a:gd name="connsiteY316" fmla="*/ 3200400 h 3792071"/>
              <a:gd name="connsiteX317" fmla="*/ 3348318 w 3807777"/>
              <a:gd name="connsiteY317" fmla="*/ 3186953 h 3792071"/>
              <a:gd name="connsiteX318" fmla="*/ 3402106 w 3807777"/>
              <a:gd name="connsiteY318" fmla="*/ 3160059 h 3792071"/>
              <a:gd name="connsiteX319" fmla="*/ 3509683 w 3807777"/>
              <a:gd name="connsiteY319" fmla="*/ 3106271 h 3792071"/>
              <a:gd name="connsiteX320" fmla="*/ 3590365 w 3807777"/>
              <a:gd name="connsiteY320" fmla="*/ 3052483 h 3792071"/>
              <a:gd name="connsiteX321" fmla="*/ 3644153 w 3807777"/>
              <a:gd name="connsiteY321" fmla="*/ 2985247 h 3792071"/>
              <a:gd name="connsiteX322" fmla="*/ 3644153 w 3807777"/>
              <a:gd name="connsiteY322" fmla="*/ 2810436 h 3792071"/>
              <a:gd name="connsiteX323" fmla="*/ 3603812 w 3807777"/>
              <a:gd name="connsiteY323" fmla="*/ 2796989 h 3792071"/>
              <a:gd name="connsiteX324" fmla="*/ 3509683 w 3807777"/>
              <a:gd name="connsiteY324" fmla="*/ 2756647 h 3792071"/>
              <a:gd name="connsiteX325" fmla="*/ 3281083 w 3807777"/>
              <a:gd name="connsiteY325" fmla="*/ 2729753 h 3792071"/>
              <a:gd name="connsiteX326" fmla="*/ 2138083 w 3807777"/>
              <a:gd name="connsiteY326" fmla="*/ 2716306 h 3792071"/>
              <a:gd name="connsiteX327" fmla="*/ 1963271 w 3807777"/>
              <a:gd name="connsiteY327" fmla="*/ 2702859 h 3792071"/>
              <a:gd name="connsiteX328" fmla="*/ 1479177 w 3807777"/>
              <a:gd name="connsiteY328" fmla="*/ 2675965 h 3792071"/>
              <a:gd name="connsiteX329" fmla="*/ 887506 w 3807777"/>
              <a:gd name="connsiteY329" fmla="*/ 2689412 h 3792071"/>
              <a:gd name="connsiteX330" fmla="*/ 833718 w 3807777"/>
              <a:gd name="connsiteY330" fmla="*/ 2702859 h 3792071"/>
              <a:gd name="connsiteX331" fmla="*/ 753036 w 3807777"/>
              <a:gd name="connsiteY331" fmla="*/ 2716306 h 3792071"/>
              <a:gd name="connsiteX332" fmla="*/ 632012 w 3807777"/>
              <a:gd name="connsiteY332" fmla="*/ 2743200 h 3792071"/>
              <a:gd name="connsiteX333" fmla="*/ 578224 w 3807777"/>
              <a:gd name="connsiteY333" fmla="*/ 2770095 h 3792071"/>
              <a:gd name="connsiteX334" fmla="*/ 457200 w 3807777"/>
              <a:gd name="connsiteY334" fmla="*/ 2823883 h 3792071"/>
              <a:gd name="connsiteX335" fmla="*/ 376518 w 3807777"/>
              <a:gd name="connsiteY335" fmla="*/ 2877671 h 3792071"/>
              <a:gd name="connsiteX336" fmla="*/ 336177 w 3807777"/>
              <a:gd name="connsiteY336" fmla="*/ 2891118 h 3792071"/>
              <a:gd name="connsiteX337" fmla="*/ 255494 w 3807777"/>
              <a:gd name="connsiteY337" fmla="*/ 2931459 h 3792071"/>
              <a:gd name="connsiteX338" fmla="*/ 242047 w 3807777"/>
              <a:gd name="connsiteY338" fmla="*/ 2971800 h 3792071"/>
              <a:gd name="connsiteX339" fmla="*/ 215153 w 3807777"/>
              <a:gd name="connsiteY339" fmla="*/ 3012142 h 3792071"/>
              <a:gd name="connsiteX340" fmla="*/ 228600 w 3807777"/>
              <a:gd name="connsiteY340" fmla="*/ 3160059 h 3792071"/>
              <a:gd name="connsiteX341" fmla="*/ 336177 w 3807777"/>
              <a:gd name="connsiteY341" fmla="*/ 3227295 h 3792071"/>
              <a:gd name="connsiteX342" fmla="*/ 376518 w 3807777"/>
              <a:gd name="connsiteY342" fmla="*/ 3254189 h 3792071"/>
              <a:gd name="connsiteX343" fmla="*/ 416859 w 3807777"/>
              <a:gd name="connsiteY343" fmla="*/ 3267636 h 3792071"/>
              <a:gd name="connsiteX344" fmla="*/ 672353 w 3807777"/>
              <a:gd name="connsiteY344" fmla="*/ 3307977 h 3792071"/>
              <a:gd name="connsiteX345" fmla="*/ 1183341 w 3807777"/>
              <a:gd name="connsiteY345" fmla="*/ 3294530 h 3792071"/>
              <a:gd name="connsiteX346" fmla="*/ 1344706 w 3807777"/>
              <a:gd name="connsiteY346" fmla="*/ 3240742 h 3792071"/>
              <a:gd name="connsiteX347" fmla="*/ 1519518 w 3807777"/>
              <a:gd name="connsiteY347" fmla="*/ 3213847 h 3792071"/>
              <a:gd name="connsiteX348" fmla="*/ 1573306 w 3807777"/>
              <a:gd name="connsiteY348" fmla="*/ 3186953 h 3792071"/>
              <a:gd name="connsiteX349" fmla="*/ 1640541 w 3807777"/>
              <a:gd name="connsiteY349" fmla="*/ 3173506 h 3792071"/>
              <a:gd name="connsiteX350" fmla="*/ 1748118 w 3807777"/>
              <a:gd name="connsiteY350" fmla="*/ 3146612 h 3792071"/>
              <a:gd name="connsiteX351" fmla="*/ 1828800 w 3807777"/>
              <a:gd name="connsiteY351" fmla="*/ 3119718 h 3792071"/>
              <a:gd name="connsiteX352" fmla="*/ 1949824 w 3807777"/>
              <a:gd name="connsiteY352" fmla="*/ 3092824 h 3792071"/>
              <a:gd name="connsiteX353" fmla="*/ 2003612 w 3807777"/>
              <a:gd name="connsiteY353" fmla="*/ 3065930 h 3792071"/>
              <a:gd name="connsiteX354" fmla="*/ 2084294 w 3807777"/>
              <a:gd name="connsiteY354" fmla="*/ 3052483 h 3792071"/>
              <a:gd name="connsiteX355" fmla="*/ 2151530 w 3807777"/>
              <a:gd name="connsiteY355" fmla="*/ 3039036 h 3792071"/>
              <a:gd name="connsiteX356" fmla="*/ 2272553 w 3807777"/>
              <a:gd name="connsiteY356" fmla="*/ 2985247 h 3792071"/>
              <a:gd name="connsiteX357" fmla="*/ 2339788 w 3807777"/>
              <a:gd name="connsiteY357" fmla="*/ 2958353 h 3792071"/>
              <a:gd name="connsiteX358" fmla="*/ 2487706 w 3807777"/>
              <a:gd name="connsiteY358" fmla="*/ 2918012 h 3792071"/>
              <a:gd name="connsiteX359" fmla="*/ 2662518 w 3807777"/>
              <a:gd name="connsiteY359" fmla="*/ 2904565 h 3792071"/>
              <a:gd name="connsiteX360" fmla="*/ 2796988 w 3807777"/>
              <a:gd name="connsiteY360" fmla="*/ 2877671 h 3792071"/>
              <a:gd name="connsiteX361" fmla="*/ 2918012 w 3807777"/>
              <a:gd name="connsiteY361" fmla="*/ 2850777 h 3792071"/>
              <a:gd name="connsiteX362" fmla="*/ 2998694 w 3807777"/>
              <a:gd name="connsiteY362" fmla="*/ 2823883 h 3792071"/>
              <a:gd name="connsiteX363" fmla="*/ 3160059 w 3807777"/>
              <a:gd name="connsiteY363" fmla="*/ 2716306 h 3792071"/>
              <a:gd name="connsiteX364" fmla="*/ 3200400 w 3807777"/>
              <a:gd name="connsiteY364" fmla="*/ 2689412 h 3792071"/>
              <a:gd name="connsiteX365" fmla="*/ 3240741 w 3807777"/>
              <a:gd name="connsiteY365" fmla="*/ 2662518 h 3792071"/>
              <a:gd name="connsiteX366" fmla="*/ 3307977 w 3807777"/>
              <a:gd name="connsiteY366" fmla="*/ 2608730 h 3792071"/>
              <a:gd name="connsiteX367" fmla="*/ 3348318 w 3807777"/>
              <a:gd name="connsiteY367" fmla="*/ 2568389 h 3792071"/>
              <a:gd name="connsiteX368" fmla="*/ 3388659 w 3807777"/>
              <a:gd name="connsiteY368" fmla="*/ 2541495 h 3792071"/>
              <a:gd name="connsiteX369" fmla="*/ 3455894 w 3807777"/>
              <a:gd name="connsiteY369" fmla="*/ 2474259 h 3792071"/>
              <a:gd name="connsiteX370" fmla="*/ 3496236 w 3807777"/>
              <a:gd name="connsiteY370" fmla="*/ 2433918 h 3792071"/>
              <a:gd name="connsiteX371" fmla="*/ 3536577 w 3807777"/>
              <a:gd name="connsiteY371" fmla="*/ 2393577 h 3792071"/>
              <a:gd name="connsiteX372" fmla="*/ 3576918 w 3807777"/>
              <a:gd name="connsiteY372" fmla="*/ 2366683 h 3792071"/>
              <a:gd name="connsiteX373" fmla="*/ 3603812 w 3807777"/>
              <a:gd name="connsiteY373" fmla="*/ 2312895 h 3792071"/>
              <a:gd name="connsiteX374" fmla="*/ 3671047 w 3807777"/>
              <a:gd name="connsiteY374" fmla="*/ 2191871 h 3792071"/>
              <a:gd name="connsiteX375" fmla="*/ 3630706 w 3807777"/>
              <a:gd name="connsiteY375" fmla="*/ 2003612 h 3792071"/>
              <a:gd name="connsiteX376" fmla="*/ 3590365 w 3807777"/>
              <a:gd name="connsiteY376" fmla="*/ 1976718 h 3792071"/>
              <a:gd name="connsiteX377" fmla="*/ 3563471 w 3807777"/>
              <a:gd name="connsiteY377" fmla="*/ 1936377 h 3792071"/>
              <a:gd name="connsiteX378" fmla="*/ 3482788 w 3807777"/>
              <a:gd name="connsiteY378" fmla="*/ 1909483 h 3792071"/>
              <a:gd name="connsiteX379" fmla="*/ 3388659 w 3807777"/>
              <a:gd name="connsiteY379" fmla="*/ 1869142 h 3792071"/>
              <a:gd name="connsiteX380" fmla="*/ 3334871 w 3807777"/>
              <a:gd name="connsiteY380" fmla="*/ 1855695 h 3792071"/>
              <a:gd name="connsiteX381" fmla="*/ 3254188 w 3807777"/>
              <a:gd name="connsiteY381" fmla="*/ 1828800 h 3792071"/>
              <a:gd name="connsiteX382" fmla="*/ 2810436 w 3807777"/>
              <a:gd name="connsiteY382" fmla="*/ 1842247 h 3792071"/>
              <a:gd name="connsiteX383" fmla="*/ 2716306 w 3807777"/>
              <a:gd name="connsiteY383" fmla="*/ 1855695 h 3792071"/>
              <a:gd name="connsiteX384" fmla="*/ 2272553 w 3807777"/>
              <a:gd name="connsiteY384" fmla="*/ 1882589 h 3792071"/>
              <a:gd name="connsiteX385" fmla="*/ 2124636 w 3807777"/>
              <a:gd name="connsiteY385" fmla="*/ 1896036 h 3792071"/>
              <a:gd name="connsiteX386" fmla="*/ 1385047 w 3807777"/>
              <a:gd name="connsiteY386" fmla="*/ 1922930 h 3792071"/>
              <a:gd name="connsiteX387" fmla="*/ 954741 w 3807777"/>
              <a:gd name="connsiteY387" fmla="*/ 1949824 h 3792071"/>
              <a:gd name="connsiteX388" fmla="*/ 806824 w 3807777"/>
              <a:gd name="connsiteY388" fmla="*/ 1976718 h 3792071"/>
              <a:gd name="connsiteX389" fmla="*/ 739588 w 3807777"/>
              <a:gd name="connsiteY389" fmla="*/ 1990165 h 3792071"/>
              <a:gd name="connsiteX390" fmla="*/ 632012 w 3807777"/>
              <a:gd name="connsiteY390" fmla="*/ 2003612 h 3792071"/>
              <a:gd name="connsiteX391" fmla="*/ 537883 w 3807777"/>
              <a:gd name="connsiteY391" fmla="*/ 2030506 h 3792071"/>
              <a:gd name="connsiteX392" fmla="*/ 389965 w 3807777"/>
              <a:gd name="connsiteY392" fmla="*/ 2057400 h 3792071"/>
              <a:gd name="connsiteX393" fmla="*/ 282388 w 3807777"/>
              <a:gd name="connsiteY393" fmla="*/ 2124636 h 3792071"/>
              <a:gd name="connsiteX394" fmla="*/ 228600 w 3807777"/>
              <a:gd name="connsiteY394" fmla="*/ 2178424 h 3792071"/>
              <a:gd name="connsiteX395" fmla="*/ 174812 w 3807777"/>
              <a:gd name="connsiteY395" fmla="*/ 2218765 h 3792071"/>
              <a:gd name="connsiteX396" fmla="*/ 67236 w 3807777"/>
              <a:gd name="connsiteY396" fmla="*/ 2339789 h 3792071"/>
              <a:gd name="connsiteX397" fmla="*/ 40341 w 3807777"/>
              <a:gd name="connsiteY397" fmla="*/ 2366683 h 3792071"/>
              <a:gd name="connsiteX398" fmla="*/ 0 w 3807777"/>
              <a:gd name="connsiteY398" fmla="*/ 2447365 h 3792071"/>
              <a:gd name="connsiteX399" fmla="*/ 40341 w 3807777"/>
              <a:gd name="connsiteY399" fmla="*/ 2474259 h 3792071"/>
              <a:gd name="connsiteX400" fmla="*/ 228600 w 3807777"/>
              <a:gd name="connsiteY400" fmla="*/ 2501153 h 3792071"/>
              <a:gd name="connsiteX401" fmla="*/ 632012 w 3807777"/>
              <a:gd name="connsiteY401" fmla="*/ 2487706 h 3792071"/>
              <a:gd name="connsiteX402" fmla="*/ 699247 w 3807777"/>
              <a:gd name="connsiteY402" fmla="*/ 2474259 h 3792071"/>
              <a:gd name="connsiteX403" fmla="*/ 860612 w 3807777"/>
              <a:gd name="connsiteY403" fmla="*/ 2433918 h 3792071"/>
              <a:gd name="connsiteX404" fmla="*/ 954741 w 3807777"/>
              <a:gd name="connsiteY404" fmla="*/ 2393577 h 3792071"/>
              <a:gd name="connsiteX405" fmla="*/ 1048871 w 3807777"/>
              <a:gd name="connsiteY405" fmla="*/ 2380130 h 3792071"/>
              <a:gd name="connsiteX406" fmla="*/ 1250577 w 3807777"/>
              <a:gd name="connsiteY406" fmla="*/ 2326342 h 3792071"/>
              <a:gd name="connsiteX407" fmla="*/ 1304365 w 3807777"/>
              <a:gd name="connsiteY407" fmla="*/ 2312895 h 3792071"/>
              <a:gd name="connsiteX408" fmla="*/ 1385047 w 3807777"/>
              <a:gd name="connsiteY408" fmla="*/ 2286000 h 3792071"/>
              <a:gd name="connsiteX409" fmla="*/ 1425388 w 3807777"/>
              <a:gd name="connsiteY409" fmla="*/ 2272553 h 3792071"/>
              <a:gd name="connsiteX410" fmla="*/ 1479177 w 3807777"/>
              <a:gd name="connsiteY410" fmla="*/ 2259106 h 3792071"/>
              <a:gd name="connsiteX411" fmla="*/ 1559859 w 3807777"/>
              <a:gd name="connsiteY411" fmla="*/ 2232212 h 3792071"/>
              <a:gd name="connsiteX412" fmla="*/ 1640541 w 3807777"/>
              <a:gd name="connsiteY412" fmla="*/ 2218765 h 3792071"/>
              <a:gd name="connsiteX413" fmla="*/ 1815353 w 3807777"/>
              <a:gd name="connsiteY413" fmla="*/ 2151530 h 3792071"/>
              <a:gd name="connsiteX414" fmla="*/ 1963271 w 3807777"/>
              <a:gd name="connsiteY414" fmla="*/ 2124636 h 3792071"/>
              <a:gd name="connsiteX415" fmla="*/ 2030506 w 3807777"/>
              <a:gd name="connsiteY415" fmla="*/ 2097742 h 3792071"/>
              <a:gd name="connsiteX416" fmla="*/ 2111188 w 3807777"/>
              <a:gd name="connsiteY416" fmla="*/ 2057400 h 3792071"/>
              <a:gd name="connsiteX417" fmla="*/ 2164977 w 3807777"/>
              <a:gd name="connsiteY417" fmla="*/ 2043953 h 3792071"/>
              <a:gd name="connsiteX418" fmla="*/ 2218765 w 3807777"/>
              <a:gd name="connsiteY418" fmla="*/ 2017059 h 3792071"/>
              <a:gd name="connsiteX419" fmla="*/ 2326341 w 3807777"/>
              <a:gd name="connsiteY419" fmla="*/ 1990165 h 3792071"/>
              <a:gd name="connsiteX420" fmla="*/ 2366683 w 3807777"/>
              <a:gd name="connsiteY420" fmla="*/ 1963271 h 3792071"/>
              <a:gd name="connsiteX421" fmla="*/ 2407024 w 3807777"/>
              <a:gd name="connsiteY421" fmla="*/ 1949824 h 3792071"/>
              <a:gd name="connsiteX422" fmla="*/ 2474259 w 3807777"/>
              <a:gd name="connsiteY422" fmla="*/ 1909483 h 3792071"/>
              <a:gd name="connsiteX423" fmla="*/ 2528047 w 3807777"/>
              <a:gd name="connsiteY423" fmla="*/ 1896036 h 3792071"/>
              <a:gd name="connsiteX424" fmla="*/ 2568388 w 3807777"/>
              <a:gd name="connsiteY424" fmla="*/ 1882589 h 3792071"/>
              <a:gd name="connsiteX425" fmla="*/ 2689412 w 3807777"/>
              <a:gd name="connsiteY425" fmla="*/ 1828800 h 3792071"/>
              <a:gd name="connsiteX426" fmla="*/ 2770094 w 3807777"/>
              <a:gd name="connsiteY426" fmla="*/ 1801906 h 3792071"/>
              <a:gd name="connsiteX427" fmla="*/ 2904565 w 3807777"/>
              <a:gd name="connsiteY427" fmla="*/ 1748118 h 3792071"/>
              <a:gd name="connsiteX428" fmla="*/ 2998694 w 3807777"/>
              <a:gd name="connsiteY428" fmla="*/ 1734671 h 3792071"/>
              <a:gd name="connsiteX429" fmla="*/ 3039036 w 3807777"/>
              <a:gd name="connsiteY429" fmla="*/ 1721224 h 3792071"/>
              <a:gd name="connsiteX430" fmla="*/ 3133165 w 3807777"/>
              <a:gd name="connsiteY430" fmla="*/ 1694330 h 3792071"/>
              <a:gd name="connsiteX431" fmla="*/ 3186953 w 3807777"/>
              <a:gd name="connsiteY431" fmla="*/ 1667436 h 3792071"/>
              <a:gd name="connsiteX432" fmla="*/ 3321424 w 3807777"/>
              <a:gd name="connsiteY432" fmla="*/ 1640542 h 3792071"/>
              <a:gd name="connsiteX433" fmla="*/ 3402106 w 3807777"/>
              <a:gd name="connsiteY433" fmla="*/ 1613647 h 3792071"/>
              <a:gd name="connsiteX434" fmla="*/ 3496236 w 3807777"/>
              <a:gd name="connsiteY434" fmla="*/ 1586753 h 3792071"/>
              <a:gd name="connsiteX435" fmla="*/ 3576918 w 3807777"/>
              <a:gd name="connsiteY435" fmla="*/ 1559859 h 3792071"/>
              <a:gd name="connsiteX436" fmla="*/ 3617259 w 3807777"/>
              <a:gd name="connsiteY436" fmla="*/ 1519518 h 3792071"/>
              <a:gd name="connsiteX437" fmla="*/ 3724836 w 3807777"/>
              <a:gd name="connsiteY437" fmla="*/ 1438836 h 3792071"/>
              <a:gd name="connsiteX438" fmla="*/ 3711388 w 3807777"/>
              <a:gd name="connsiteY438" fmla="*/ 1385047 h 3792071"/>
              <a:gd name="connsiteX439" fmla="*/ 3671047 w 3807777"/>
              <a:gd name="connsiteY439" fmla="*/ 1358153 h 3792071"/>
              <a:gd name="connsiteX440" fmla="*/ 3590365 w 3807777"/>
              <a:gd name="connsiteY440" fmla="*/ 1304365 h 3792071"/>
              <a:gd name="connsiteX441" fmla="*/ 3536577 w 3807777"/>
              <a:gd name="connsiteY441" fmla="*/ 1264024 h 3792071"/>
              <a:gd name="connsiteX442" fmla="*/ 3469341 w 3807777"/>
              <a:gd name="connsiteY442" fmla="*/ 1250577 h 3792071"/>
              <a:gd name="connsiteX443" fmla="*/ 3429000 w 3807777"/>
              <a:gd name="connsiteY443" fmla="*/ 1237130 h 3792071"/>
              <a:gd name="connsiteX444" fmla="*/ 3375212 w 3807777"/>
              <a:gd name="connsiteY444" fmla="*/ 1210236 h 3792071"/>
              <a:gd name="connsiteX445" fmla="*/ 3254188 w 3807777"/>
              <a:gd name="connsiteY445" fmla="*/ 1183342 h 3792071"/>
              <a:gd name="connsiteX446" fmla="*/ 2823883 w 3807777"/>
              <a:gd name="connsiteY446" fmla="*/ 1196789 h 3792071"/>
              <a:gd name="connsiteX447" fmla="*/ 2689412 w 3807777"/>
              <a:gd name="connsiteY447" fmla="*/ 1223683 h 3792071"/>
              <a:gd name="connsiteX448" fmla="*/ 2608730 w 3807777"/>
              <a:gd name="connsiteY448" fmla="*/ 1237130 h 3792071"/>
              <a:gd name="connsiteX449" fmla="*/ 2514600 w 3807777"/>
              <a:gd name="connsiteY449" fmla="*/ 1250577 h 3792071"/>
              <a:gd name="connsiteX450" fmla="*/ 2460812 w 3807777"/>
              <a:gd name="connsiteY450" fmla="*/ 1264024 h 3792071"/>
              <a:gd name="connsiteX451" fmla="*/ 2272553 w 3807777"/>
              <a:gd name="connsiteY451" fmla="*/ 1277471 h 3792071"/>
              <a:gd name="connsiteX452" fmla="*/ 2205318 w 3807777"/>
              <a:gd name="connsiteY452" fmla="*/ 1290918 h 3792071"/>
              <a:gd name="connsiteX453" fmla="*/ 2164977 w 3807777"/>
              <a:gd name="connsiteY453" fmla="*/ 1304365 h 3792071"/>
              <a:gd name="connsiteX454" fmla="*/ 2097741 w 3807777"/>
              <a:gd name="connsiteY454" fmla="*/ 1317812 h 3792071"/>
              <a:gd name="connsiteX455" fmla="*/ 2003612 w 3807777"/>
              <a:gd name="connsiteY455" fmla="*/ 1344706 h 3792071"/>
              <a:gd name="connsiteX456" fmla="*/ 1949824 w 3807777"/>
              <a:gd name="connsiteY456" fmla="*/ 1358153 h 3792071"/>
              <a:gd name="connsiteX457" fmla="*/ 1855694 w 3807777"/>
              <a:gd name="connsiteY457" fmla="*/ 1398495 h 3792071"/>
              <a:gd name="connsiteX458" fmla="*/ 1801906 w 3807777"/>
              <a:gd name="connsiteY458" fmla="*/ 1411942 h 3792071"/>
              <a:gd name="connsiteX459" fmla="*/ 1761565 w 3807777"/>
              <a:gd name="connsiteY459" fmla="*/ 1425389 h 3792071"/>
              <a:gd name="connsiteX460" fmla="*/ 1707777 w 3807777"/>
              <a:gd name="connsiteY460" fmla="*/ 1438836 h 3792071"/>
              <a:gd name="connsiteX461" fmla="*/ 1627094 w 3807777"/>
              <a:gd name="connsiteY461" fmla="*/ 1465730 h 3792071"/>
              <a:gd name="connsiteX462" fmla="*/ 1586753 w 3807777"/>
              <a:gd name="connsiteY462" fmla="*/ 1479177 h 3792071"/>
              <a:gd name="connsiteX463" fmla="*/ 1532965 w 3807777"/>
              <a:gd name="connsiteY463" fmla="*/ 1492624 h 3792071"/>
              <a:gd name="connsiteX464" fmla="*/ 1492624 w 3807777"/>
              <a:gd name="connsiteY464" fmla="*/ 1519518 h 3792071"/>
              <a:gd name="connsiteX465" fmla="*/ 1411941 w 3807777"/>
              <a:gd name="connsiteY465" fmla="*/ 1546412 h 3792071"/>
              <a:gd name="connsiteX466" fmla="*/ 1371600 w 3807777"/>
              <a:gd name="connsiteY466" fmla="*/ 1586753 h 3792071"/>
              <a:gd name="connsiteX467" fmla="*/ 1290918 w 3807777"/>
              <a:gd name="connsiteY467" fmla="*/ 1613647 h 3792071"/>
              <a:gd name="connsiteX468" fmla="*/ 1223683 w 3807777"/>
              <a:gd name="connsiteY468" fmla="*/ 1667436 h 3792071"/>
              <a:gd name="connsiteX469" fmla="*/ 1116106 w 3807777"/>
              <a:gd name="connsiteY469" fmla="*/ 1748118 h 3792071"/>
              <a:gd name="connsiteX470" fmla="*/ 1048871 w 3807777"/>
              <a:gd name="connsiteY470" fmla="*/ 1815353 h 3792071"/>
              <a:gd name="connsiteX471" fmla="*/ 1008530 w 3807777"/>
              <a:gd name="connsiteY471" fmla="*/ 1855695 h 3792071"/>
              <a:gd name="connsiteX472" fmla="*/ 927847 w 3807777"/>
              <a:gd name="connsiteY472" fmla="*/ 1909483 h 3792071"/>
              <a:gd name="connsiteX473" fmla="*/ 806824 w 3807777"/>
              <a:gd name="connsiteY473" fmla="*/ 2003612 h 3792071"/>
              <a:gd name="connsiteX474" fmla="*/ 766483 w 3807777"/>
              <a:gd name="connsiteY474" fmla="*/ 2030506 h 3792071"/>
              <a:gd name="connsiteX475" fmla="*/ 672353 w 3807777"/>
              <a:gd name="connsiteY475" fmla="*/ 2070847 h 3792071"/>
              <a:gd name="connsiteX476" fmla="*/ 645459 w 3807777"/>
              <a:gd name="connsiteY476" fmla="*/ 2097742 h 3792071"/>
              <a:gd name="connsiteX477" fmla="*/ 605118 w 3807777"/>
              <a:gd name="connsiteY477" fmla="*/ 2111189 h 3792071"/>
              <a:gd name="connsiteX478" fmla="*/ 578224 w 3807777"/>
              <a:gd name="connsiteY478" fmla="*/ 2151530 h 3792071"/>
              <a:gd name="connsiteX479" fmla="*/ 564777 w 3807777"/>
              <a:gd name="connsiteY479" fmla="*/ 2205318 h 3792071"/>
              <a:gd name="connsiteX480" fmla="*/ 578224 w 3807777"/>
              <a:gd name="connsiteY480" fmla="*/ 2326342 h 3792071"/>
              <a:gd name="connsiteX481" fmla="*/ 605118 w 3807777"/>
              <a:gd name="connsiteY481" fmla="*/ 2366683 h 3792071"/>
              <a:gd name="connsiteX482" fmla="*/ 766483 w 3807777"/>
              <a:gd name="connsiteY482" fmla="*/ 2433918 h 3792071"/>
              <a:gd name="connsiteX483" fmla="*/ 1116106 w 3807777"/>
              <a:gd name="connsiteY483" fmla="*/ 2407024 h 3792071"/>
              <a:gd name="connsiteX484" fmla="*/ 1169894 w 3807777"/>
              <a:gd name="connsiteY484" fmla="*/ 2393577 h 3792071"/>
              <a:gd name="connsiteX485" fmla="*/ 1317812 w 3807777"/>
              <a:gd name="connsiteY485" fmla="*/ 2366683 h 3792071"/>
              <a:gd name="connsiteX486" fmla="*/ 1371600 w 3807777"/>
              <a:gd name="connsiteY486" fmla="*/ 2339789 h 3792071"/>
              <a:gd name="connsiteX487" fmla="*/ 1438836 w 3807777"/>
              <a:gd name="connsiteY487" fmla="*/ 2312895 h 3792071"/>
              <a:gd name="connsiteX488" fmla="*/ 1559859 w 3807777"/>
              <a:gd name="connsiteY488" fmla="*/ 2245659 h 3792071"/>
              <a:gd name="connsiteX489" fmla="*/ 1761565 w 3807777"/>
              <a:gd name="connsiteY489" fmla="*/ 2151530 h 3792071"/>
              <a:gd name="connsiteX490" fmla="*/ 1922930 w 3807777"/>
              <a:gd name="connsiteY490" fmla="*/ 2070847 h 3792071"/>
              <a:gd name="connsiteX491" fmla="*/ 2057400 w 3807777"/>
              <a:gd name="connsiteY491" fmla="*/ 1976718 h 3792071"/>
              <a:gd name="connsiteX492" fmla="*/ 2111188 w 3807777"/>
              <a:gd name="connsiteY492" fmla="*/ 1936377 h 3792071"/>
              <a:gd name="connsiteX493" fmla="*/ 2178424 w 3807777"/>
              <a:gd name="connsiteY493" fmla="*/ 1896036 h 3792071"/>
              <a:gd name="connsiteX494" fmla="*/ 2232212 w 3807777"/>
              <a:gd name="connsiteY494" fmla="*/ 1842247 h 3792071"/>
              <a:gd name="connsiteX495" fmla="*/ 2312894 w 3807777"/>
              <a:gd name="connsiteY495" fmla="*/ 1801906 h 3792071"/>
              <a:gd name="connsiteX496" fmla="*/ 2501153 w 3807777"/>
              <a:gd name="connsiteY496" fmla="*/ 1680883 h 3792071"/>
              <a:gd name="connsiteX497" fmla="*/ 2649071 w 3807777"/>
              <a:gd name="connsiteY497" fmla="*/ 1573306 h 3792071"/>
              <a:gd name="connsiteX498" fmla="*/ 2702859 w 3807777"/>
              <a:gd name="connsiteY498" fmla="*/ 1532965 h 3792071"/>
              <a:gd name="connsiteX499" fmla="*/ 2783541 w 3807777"/>
              <a:gd name="connsiteY499" fmla="*/ 1479177 h 3792071"/>
              <a:gd name="connsiteX500" fmla="*/ 2837330 w 3807777"/>
              <a:gd name="connsiteY500" fmla="*/ 1438836 h 3792071"/>
              <a:gd name="connsiteX501" fmla="*/ 2918012 w 3807777"/>
              <a:gd name="connsiteY501" fmla="*/ 1385047 h 3792071"/>
              <a:gd name="connsiteX502" fmla="*/ 2971800 w 3807777"/>
              <a:gd name="connsiteY502" fmla="*/ 1358153 h 3792071"/>
              <a:gd name="connsiteX503" fmla="*/ 3025588 w 3807777"/>
              <a:gd name="connsiteY503" fmla="*/ 1317812 h 3792071"/>
              <a:gd name="connsiteX504" fmla="*/ 3106271 w 3807777"/>
              <a:gd name="connsiteY504" fmla="*/ 1264024 h 3792071"/>
              <a:gd name="connsiteX505" fmla="*/ 3213847 w 3807777"/>
              <a:gd name="connsiteY505" fmla="*/ 1183342 h 3792071"/>
              <a:gd name="connsiteX506" fmla="*/ 3267636 w 3807777"/>
              <a:gd name="connsiteY506" fmla="*/ 1143000 h 3792071"/>
              <a:gd name="connsiteX507" fmla="*/ 3402106 w 3807777"/>
              <a:gd name="connsiteY507" fmla="*/ 1062318 h 3792071"/>
              <a:gd name="connsiteX508" fmla="*/ 3442447 w 3807777"/>
              <a:gd name="connsiteY508" fmla="*/ 1035424 h 3792071"/>
              <a:gd name="connsiteX509" fmla="*/ 3482788 w 3807777"/>
              <a:gd name="connsiteY509" fmla="*/ 1008530 h 3792071"/>
              <a:gd name="connsiteX510" fmla="*/ 3509683 w 3807777"/>
              <a:gd name="connsiteY510" fmla="*/ 981636 h 3792071"/>
              <a:gd name="connsiteX511" fmla="*/ 3550024 w 3807777"/>
              <a:gd name="connsiteY511" fmla="*/ 968189 h 3792071"/>
              <a:gd name="connsiteX512" fmla="*/ 3563471 w 3807777"/>
              <a:gd name="connsiteY512" fmla="*/ 927847 h 3792071"/>
              <a:gd name="connsiteX513" fmla="*/ 3523130 w 3807777"/>
              <a:gd name="connsiteY513" fmla="*/ 847165 h 3792071"/>
              <a:gd name="connsiteX514" fmla="*/ 3442447 w 3807777"/>
              <a:gd name="connsiteY514" fmla="*/ 820271 h 3792071"/>
              <a:gd name="connsiteX515" fmla="*/ 3388659 w 3807777"/>
              <a:gd name="connsiteY515" fmla="*/ 793377 h 3792071"/>
              <a:gd name="connsiteX516" fmla="*/ 2850777 w 3807777"/>
              <a:gd name="connsiteY516" fmla="*/ 806824 h 3792071"/>
              <a:gd name="connsiteX517" fmla="*/ 2729753 w 3807777"/>
              <a:gd name="connsiteY517" fmla="*/ 847165 h 3792071"/>
              <a:gd name="connsiteX518" fmla="*/ 2649071 w 3807777"/>
              <a:gd name="connsiteY518" fmla="*/ 860612 h 3792071"/>
              <a:gd name="connsiteX519" fmla="*/ 2514600 w 3807777"/>
              <a:gd name="connsiteY519" fmla="*/ 900953 h 3792071"/>
              <a:gd name="connsiteX520" fmla="*/ 2393577 w 3807777"/>
              <a:gd name="connsiteY520" fmla="*/ 927847 h 3792071"/>
              <a:gd name="connsiteX521" fmla="*/ 2299447 w 3807777"/>
              <a:gd name="connsiteY521" fmla="*/ 968189 h 3792071"/>
              <a:gd name="connsiteX522" fmla="*/ 2245659 w 3807777"/>
              <a:gd name="connsiteY522" fmla="*/ 995083 h 3792071"/>
              <a:gd name="connsiteX523" fmla="*/ 2178424 w 3807777"/>
              <a:gd name="connsiteY523" fmla="*/ 1008530 h 3792071"/>
              <a:gd name="connsiteX524" fmla="*/ 2057400 w 3807777"/>
              <a:gd name="connsiteY524" fmla="*/ 1048871 h 3792071"/>
              <a:gd name="connsiteX525" fmla="*/ 1976718 w 3807777"/>
              <a:gd name="connsiteY525" fmla="*/ 1075765 h 3792071"/>
              <a:gd name="connsiteX526" fmla="*/ 1936377 w 3807777"/>
              <a:gd name="connsiteY526" fmla="*/ 1089212 h 3792071"/>
              <a:gd name="connsiteX527" fmla="*/ 1882588 w 3807777"/>
              <a:gd name="connsiteY527" fmla="*/ 1102659 h 3792071"/>
              <a:gd name="connsiteX528" fmla="*/ 1828800 w 3807777"/>
              <a:gd name="connsiteY528" fmla="*/ 1129553 h 3792071"/>
              <a:gd name="connsiteX529" fmla="*/ 1775012 w 3807777"/>
              <a:gd name="connsiteY529" fmla="*/ 1169895 h 3792071"/>
              <a:gd name="connsiteX530" fmla="*/ 1721224 w 3807777"/>
              <a:gd name="connsiteY530" fmla="*/ 1183342 h 3792071"/>
              <a:gd name="connsiteX531" fmla="*/ 1640541 w 3807777"/>
              <a:gd name="connsiteY531" fmla="*/ 1210236 h 3792071"/>
              <a:gd name="connsiteX532" fmla="*/ 1546412 w 3807777"/>
              <a:gd name="connsiteY532" fmla="*/ 1264024 h 3792071"/>
              <a:gd name="connsiteX533" fmla="*/ 1425388 w 3807777"/>
              <a:gd name="connsiteY533" fmla="*/ 1304365 h 3792071"/>
              <a:gd name="connsiteX534" fmla="*/ 1385047 w 3807777"/>
              <a:gd name="connsiteY534" fmla="*/ 1317812 h 3792071"/>
              <a:gd name="connsiteX535" fmla="*/ 1237130 w 3807777"/>
              <a:gd name="connsiteY535" fmla="*/ 1385047 h 3792071"/>
              <a:gd name="connsiteX536" fmla="*/ 1143000 w 3807777"/>
              <a:gd name="connsiteY536" fmla="*/ 1398495 h 3792071"/>
              <a:gd name="connsiteX537" fmla="*/ 1021977 w 3807777"/>
              <a:gd name="connsiteY537" fmla="*/ 1438836 h 3792071"/>
              <a:gd name="connsiteX538" fmla="*/ 981636 w 3807777"/>
              <a:gd name="connsiteY538" fmla="*/ 1452283 h 3792071"/>
              <a:gd name="connsiteX539" fmla="*/ 900953 w 3807777"/>
              <a:gd name="connsiteY539" fmla="*/ 1465730 h 3792071"/>
              <a:gd name="connsiteX540" fmla="*/ 779930 w 3807777"/>
              <a:gd name="connsiteY540" fmla="*/ 1506071 h 3792071"/>
              <a:gd name="connsiteX541" fmla="*/ 672353 w 3807777"/>
              <a:gd name="connsiteY541" fmla="*/ 1532965 h 3792071"/>
              <a:gd name="connsiteX542" fmla="*/ 618565 w 3807777"/>
              <a:gd name="connsiteY542" fmla="*/ 1546412 h 3792071"/>
              <a:gd name="connsiteX543" fmla="*/ 537883 w 3807777"/>
              <a:gd name="connsiteY543" fmla="*/ 1573306 h 3792071"/>
              <a:gd name="connsiteX544" fmla="*/ 497541 w 3807777"/>
              <a:gd name="connsiteY544" fmla="*/ 1586753 h 3792071"/>
              <a:gd name="connsiteX545" fmla="*/ 403412 w 3807777"/>
              <a:gd name="connsiteY545" fmla="*/ 1734671 h 3792071"/>
              <a:gd name="connsiteX546" fmla="*/ 376518 w 3807777"/>
              <a:gd name="connsiteY546" fmla="*/ 1788459 h 3792071"/>
              <a:gd name="connsiteX547" fmla="*/ 389965 w 3807777"/>
              <a:gd name="connsiteY547" fmla="*/ 1936377 h 3792071"/>
              <a:gd name="connsiteX548" fmla="*/ 470647 w 3807777"/>
              <a:gd name="connsiteY548" fmla="*/ 2003612 h 3792071"/>
              <a:gd name="connsiteX549" fmla="*/ 510988 w 3807777"/>
              <a:gd name="connsiteY549" fmla="*/ 2030506 h 3792071"/>
              <a:gd name="connsiteX550" fmla="*/ 753036 w 3807777"/>
              <a:gd name="connsiteY550" fmla="*/ 2017059 h 3792071"/>
              <a:gd name="connsiteX551" fmla="*/ 914400 w 3807777"/>
              <a:gd name="connsiteY551" fmla="*/ 1976718 h 3792071"/>
              <a:gd name="connsiteX552" fmla="*/ 954741 w 3807777"/>
              <a:gd name="connsiteY552" fmla="*/ 1949824 h 3792071"/>
              <a:gd name="connsiteX553" fmla="*/ 1089212 w 3807777"/>
              <a:gd name="connsiteY553" fmla="*/ 1882589 h 3792071"/>
              <a:gd name="connsiteX554" fmla="*/ 1129553 w 3807777"/>
              <a:gd name="connsiteY554" fmla="*/ 1842247 h 3792071"/>
              <a:gd name="connsiteX555" fmla="*/ 1183341 w 3807777"/>
              <a:gd name="connsiteY555" fmla="*/ 1815353 h 3792071"/>
              <a:gd name="connsiteX556" fmla="*/ 1250577 w 3807777"/>
              <a:gd name="connsiteY556" fmla="*/ 1775012 h 3792071"/>
              <a:gd name="connsiteX557" fmla="*/ 1304365 w 3807777"/>
              <a:gd name="connsiteY557" fmla="*/ 1707777 h 3792071"/>
              <a:gd name="connsiteX558" fmla="*/ 1492624 w 3807777"/>
              <a:gd name="connsiteY558" fmla="*/ 1600200 h 3792071"/>
              <a:gd name="connsiteX559" fmla="*/ 1600200 w 3807777"/>
              <a:gd name="connsiteY559" fmla="*/ 1492624 h 3792071"/>
              <a:gd name="connsiteX560" fmla="*/ 1640541 w 3807777"/>
              <a:gd name="connsiteY560" fmla="*/ 1452283 h 3792071"/>
              <a:gd name="connsiteX561" fmla="*/ 1707777 w 3807777"/>
              <a:gd name="connsiteY561" fmla="*/ 1411942 h 3792071"/>
              <a:gd name="connsiteX562" fmla="*/ 1734671 w 3807777"/>
              <a:gd name="connsiteY562" fmla="*/ 1385047 h 3792071"/>
              <a:gd name="connsiteX563" fmla="*/ 1842247 w 3807777"/>
              <a:gd name="connsiteY563" fmla="*/ 1331259 h 3792071"/>
              <a:gd name="connsiteX564" fmla="*/ 1896036 w 3807777"/>
              <a:gd name="connsiteY564" fmla="*/ 1277471 h 3792071"/>
              <a:gd name="connsiteX565" fmla="*/ 1936377 w 3807777"/>
              <a:gd name="connsiteY565" fmla="*/ 1264024 h 3792071"/>
              <a:gd name="connsiteX566" fmla="*/ 1990165 w 3807777"/>
              <a:gd name="connsiteY566" fmla="*/ 1237130 h 3792071"/>
              <a:gd name="connsiteX567" fmla="*/ 2030506 w 3807777"/>
              <a:gd name="connsiteY567" fmla="*/ 1210236 h 3792071"/>
              <a:gd name="connsiteX568" fmla="*/ 2138083 w 3807777"/>
              <a:gd name="connsiteY568" fmla="*/ 1156447 h 3792071"/>
              <a:gd name="connsiteX569" fmla="*/ 2191871 w 3807777"/>
              <a:gd name="connsiteY569" fmla="*/ 1129553 h 3792071"/>
              <a:gd name="connsiteX570" fmla="*/ 2286000 w 3807777"/>
              <a:gd name="connsiteY570" fmla="*/ 1075765 h 3792071"/>
              <a:gd name="connsiteX571" fmla="*/ 2326341 w 3807777"/>
              <a:gd name="connsiteY571" fmla="*/ 1048871 h 3792071"/>
              <a:gd name="connsiteX572" fmla="*/ 2393577 w 3807777"/>
              <a:gd name="connsiteY572" fmla="*/ 1035424 h 3792071"/>
              <a:gd name="connsiteX573" fmla="*/ 2433918 w 3807777"/>
              <a:gd name="connsiteY573" fmla="*/ 995083 h 3792071"/>
              <a:gd name="connsiteX574" fmla="*/ 2474259 w 3807777"/>
              <a:gd name="connsiteY574" fmla="*/ 981636 h 3792071"/>
              <a:gd name="connsiteX575" fmla="*/ 2581836 w 3807777"/>
              <a:gd name="connsiteY575" fmla="*/ 927847 h 3792071"/>
              <a:gd name="connsiteX576" fmla="*/ 2662518 w 3807777"/>
              <a:gd name="connsiteY576" fmla="*/ 900953 h 3792071"/>
              <a:gd name="connsiteX577" fmla="*/ 2743200 w 3807777"/>
              <a:gd name="connsiteY577" fmla="*/ 847165 h 3792071"/>
              <a:gd name="connsiteX578" fmla="*/ 2837330 w 3807777"/>
              <a:gd name="connsiteY578" fmla="*/ 806824 h 3792071"/>
              <a:gd name="connsiteX579" fmla="*/ 2918012 w 3807777"/>
              <a:gd name="connsiteY579" fmla="*/ 766483 h 3792071"/>
              <a:gd name="connsiteX580" fmla="*/ 3039036 w 3807777"/>
              <a:gd name="connsiteY580" fmla="*/ 726142 h 3792071"/>
              <a:gd name="connsiteX581" fmla="*/ 3079377 w 3807777"/>
              <a:gd name="connsiteY581" fmla="*/ 699247 h 3792071"/>
              <a:gd name="connsiteX582" fmla="*/ 3213847 w 3807777"/>
              <a:gd name="connsiteY582" fmla="*/ 672353 h 3792071"/>
              <a:gd name="connsiteX583" fmla="*/ 3294530 w 3807777"/>
              <a:gd name="connsiteY583" fmla="*/ 645459 h 3792071"/>
              <a:gd name="connsiteX584" fmla="*/ 3348318 w 3807777"/>
              <a:gd name="connsiteY584" fmla="*/ 632012 h 3792071"/>
              <a:gd name="connsiteX585" fmla="*/ 3482788 w 3807777"/>
              <a:gd name="connsiteY585" fmla="*/ 578224 h 3792071"/>
              <a:gd name="connsiteX586" fmla="*/ 3576918 w 3807777"/>
              <a:gd name="connsiteY586" fmla="*/ 551330 h 3792071"/>
              <a:gd name="connsiteX587" fmla="*/ 3617259 w 3807777"/>
              <a:gd name="connsiteY587" fmla="*/ 524436 h 3792071"/>
              <a:gd name="connsiteX588" fmla="*/ 3603812 w 3807777"/>
              <a:gd name="connsiteY588" fmla="*/ 457200 h 3792071"/>
              <a:gd name="connsiteX589" fmla="*/ 3550024 w 3807777"/>
              <a:gd name="connsiteY589" fmla="*/ 416859 h 3792071"/>
              <a:gd name="connsiteX590" fmla="*/ 3455894 w 3807777"/>
              <a:gd name="connsiteY590" fmla="*/ 389965 h 3792071"/>
              <a:gd name="connsiteX591" fmla="*/ 3402106 w 3807777"/>
              <a:gd name="connsiteY591" fmla="*/ 363071 h 3792071"/>
              <a:gd name="connsiteX592" fmla="*/ 2958353 w 3807777"/>
              <a:gd name="connsiteY592" fmla="*/ 363071 h 3792071"/>
              <a:gd name="connsiteX593" fmla="*/ 2850777 w 3807777"/>
              <a:gd name="connsiteY593" fmla="*/ 389965 h 3792071"/>
              <a:gd name="connsiteX594" fmla="*/ 2756647 w 3807777"/>
              <a:gd name="connsiteY594" fmla="*/ 416859 h 3792071"/>
              <a:gd name="connsiteX595" fmla="*/ 2622177 w 3807777"/>
              <a:gd name="connsiteY595" fmla="*/ 484095 h 3792071"/>
              <a:gd name="connsiteX596" fmla="*/ 2568388 w 3807777"/>
              <a:gd name="connsiteY596" fmla="*/ 497542 h 3792071"/>
              <a:gd name="connsiteX597" fmla="*/ 2487706 w 3807777"/>
              <a:gd name="connsiteY597" fmla="*/ 524436 h 3792071"/>
              <a:gd name="connsiteX598" fmla="*/ 2420471 w 3807777"/>
              <a:gd name="connsiteY598" fmla="*/ 537883 h 3792071"/>
              <a:gd name="connsiteX599" fmla="*/ 2380130 w 3807777"/>
              <a:gd name="connsiteY599" fmla="*/ 551330 h 3792071"/>
              <a:gd name="connsiteX600" fmla="*/ 2232212 w 3807777"/>
              <a:gd name="connsiteY600" fmla="*/ 605118 h 3792071"/>
              <a:gd name="connsiteX601" fmla="*/ 2164977 w 3807777"/>
              <a:gd name="connsiteY601" fmla="*/ 618565 h 3792071"/>
              <a:gd name="connsiteX602" fmla="*/ 2124636 w 3807777"/>
              <a:gd name="connsiteY602" fmla="*/ 632012 h 3792071"/>
              <a:gd name="connsiteX603" fmla="*/ 2057400 w 3807777"/>
              <a:gd name="connsiteY603" fmla="*/ 645459 h 3792071"/>
              <a:gd name="connsiteX604" fmla="*/ 2003612 w 3807777"/>
              <a:gd name="connsiteY604" fmla="*/ 658906 h 3792071"/>
              <a:gd name="connsiteX605" fmla="*/ 1882588 w 3807777"/>
              <a:gd name="connsiteY605" fmla="*/ 672353 h 3792071"/>
              <a:gd name="connsiteX606" fmla="*/ 1694330 w 3807777"/>
              <a:gd name="connsiteY606" fmla="*/ 699247 h 3792071"/>
              <a:gd name="connsiteX607" fmla="*/ 1586753 w 3807777"/>
              <a:gd name="connsiteY607" fmla="*/ 726142 h 3792071"/>
              <a:gd name="connsiteX608" fmla="*/ 1532965 w 3807777"/>
              <a:gd name="connsiteY608" fmla="*/ 739589 h 3792071"/>
              <a:gd name="connsiteX609" fmla="*/ 1358153 w 3807777"/>
              <a:gd name="connsiteY609" fmla="*/ 766483 h 3792071"/>
              <a:gd name="connsiteX610" fmla="*/ 1264024 w 3807777"/>
              <a:gd name="connsiteY610" fmla="*/ 779930 h 3792071"/>
              <a:gd name="connsiteX611" fmla="*/ 1183341 w 3807777"/>
              <a:gd name="connsiteY611" fmla="*/ 793377 h 3792071"/>
              <a:gd name="connsiteX612" fmla="*/ 820271 w 3807777"/>
              <a:gd name="connsiteY612" fmla="*/ 806824 h 3792071"/>
              <a:gd name="connsiteX613" fmla="*/ 658906 w 3807777"/>
              <a:gd name="connsiteY613" fmla="*/ 820271 h 3792071"/>
              <a:gd name="connsiteX614" fmla="*/ 632012 w 3807777"/>
              <a:gd name="connsiteY614" fmla="*/ 860612 h 3792071"/>
              <a:gd name="connsiteX615" fmla="*/ 591671 w 3807777"/>
              <a:gd name="connsiteY615" fmla="*/ 995083 h 3792071"/>
              <a:gd name="connsiteX616" fmla="*/ 578224 w 3807777"/>
              <a:gd name="connsiteY616" fmla="*/ 1035424 h 3792071"/>
              <a:gd name="connsiteX617" fmla="*/ 605118 w 3807777"/>
              <a:gd name="connsiteY617" fmla="*/ 1210236 h 3792071"/>
              <a:gd name="connsiteX618" fmla="*/ 699247 w 3807777"/>
              <a:gd name="connsiteY618" fmla="*/ 1277471 h 3792071"/>
              <a:gd name="connsiteX619" fmla="*/ 779930 w 3807777"/>
              <a:gd name="connsiteY619" fmla="*/ 1304365 h 3792071"/>
              <a:gd name="connsiteX620" fmla="*/ 820271 w 3807777"/>
              <a:gd name="connsiteY620" fmla="*/ 1317812 h 3792071"/>
              <a:gd name="connsiteX621" fmla="*/ 860612 w 3807777"/>
              <a:gd name="connsiteY621" fmla="*/ 1331259 h 3792071"/>
              <a:gd name="connsiteX622" fmla="*/ 900953 w 3807777"/>
              <a:gd name="connsiteY622" fmla="*/ 1344706 h 3792071"/>
              <a:gd name="connsiteX623" fmla="*/ 1008530 w 3807777"/>
              <a:gd name="connsiteY623" fmla="*/ 1358153 h 3792071"/>
              <a:gd name="connsiteX624" fmla="*/ 1304365 w 3807777"/>
              <a:gd name="connsiteY624" fmla="*/ 1344706 h 3792071"/>
              <a:gd name="connsiteX625" fmla="*/ 1465730 w 3807777"/>
              <a:gd name="connsiteY625" fmla="*/ 1331259 h 3792071"/>
              <a:gd name="connsiteX626" fmla="*/ 1653988 w 3807777"/>
              <a:gd name="connsiteY626" fmla="*/ 1317812 h 3792071"/>
              <a:gd name="connsiteX627" fmla="*/ 1815353 w 3807777"/>
              <a:gd name="connsiteY627" fmla="*/ 1304365 h 3792071"/>
              <a:gd name="connsiteX628" fmla="*/ 2043953 w 3807777"/>
              <a:gd name="connsiteY628" fmla="*/ 1290918 h 3792071"/>
              <a:gd name="connsiteX629" fmla="*/ 2272553 w 3807777"/>
              <a:gd name="connsiteY629" fmla="*/ 1250577 h 3792071"/>
              <a:gd name="connsiteX630" fmla="*/ 2514600 w 3807777"/>
              <a:gd name="connsiteY630" fmla="*/ 1196789 h 3792071"/>
              <a:gd name="connsiteX631" fmla="*/ 2702859 w 3807777"/>
              <a:gd name="connsiteY631" fmla="*/ 1169895 h 3792071"/>
              <a:gd name="connsiteX632" fmla="*/ 2796988 w 3807777"/>
              <a:gd name="connsiteY632" fmla="*/ 1156447 h 3792071"/>
              <a:gd name="connsiteX633" fmla="*/ 3133165 w 3807777"/>
              <a:gd name="connsiteY633" fmla="*/ 1116106 h 3792071"/>
              <a:gd name="connsiteX634" fmla="*/ 3294530 w 3807777"/>
              <a:gd name="connsiteY634" fmla="*/ 1062318 h 3792071"/>
              <a:gd name="connsiteX635" fmla="*/ 3348318 w 3807777"/>
              <a:gd name="connsiteY635" fmla="*/ 1048871 h 3792071"/>
              <a:gd name="connsiteX636" fmla="*/ 3402106 w 3807777"/>
              <a:gd name="connsiteY636" fmla="*/ 1021977 h 3792071"/>
              <a:gd name="connsiteX637" fmla="*/ 3455894 w 3807777"/>
              <a:gd name="connsiteY637" fmla="*/ 1008530 h 3792071"/>
              <a:gd name="connsiteX638" fmla="*/ 3563471 w 3807777"/>
              <a:gd name="connsiteY638" fmla="*/ 954742 h 3792071"/>
              <a:gd name="connsiteX639" fmla="*/ 3603812 w 3807777"/>
              <a:gd name="connsiteY639" fmla="*/ 927847 h 3792071"/>
              <a:gd name="connsiteX640" fmla="*/ 3644153 w 3807777"/>
              <a:gd name="connsiteY640" fmla="*/ 914400 h 3792071"/>
              <a:gd name="connsiteX641" fmla="*/ 3724836 w 3807777"/>
              <a:gd name="connsiteY641" fmla="*/ 874059 h 3792071"/>
              <a:gd name="connsiteX642" fmla="*/ 3805518 w 3807777"/>
              <a:gd name="connsiteY642" fmla="*/ 806824 h 3792071"/>
              <a:gd name="connsiteX643" fmla="*/ 3778624 w 3807777"/>
              <a:gd name="connsiteY643" fmla="*/ 551330 h 3792071"/>
              <a:gd name="connsiteX644" fmla="*/ 3724836 w 3807777"/>
              <a:gd name="connsiteY644" fmla="*/ 443753 h 3792071"/>
              <a:gd name="connsiteX645" fmla="*/ 3657600 w 3807777"/>
              <a:gd name="connsiteY645" fmla="*/ 336177 h 3792071"/>
              <a:gd name="connsiteX646" fmla="*/ 3550024 w 3807777"/>
              <a:gd name="connsiteY646" fmla="*/ 242047 h 3792071"/>
              <a:gd name="connsiteX647" fmla="*/ 3509683 w 3807777"/>
              <a:gd name="connsiteY647" fmla="*/ 228600 h 3792071"/>
              <a:gd name="connsiteX648" fmla="*/ 3455894 w 3807777"/>
              <a:gd name="connsiteY648" fmla="*/ 201706 h 3792071"/>
              <a:gd name="connsiteX649" fmla="*/ 3375212 w 3807777"/>
              <a:gd name="connsiteY649" fmla="*/ 174812 h 3792071"/>
              <a:gd name="connsiteX650" fmla="*/ 3307977 w 3807777"/>
              <a:gd name="connsiteY650" fmla="*/ 134471 h 3792071"/>
              <a:gd name="connsiteX651" fmla="*/ 3186953 w 3807777"/>
              <a:gd name="connsiteY651" fmla="*/ 107577 h 3792071"/>
              <a:gd name="connsiteX652" fmla="*/ 3065930 w 3807777"/>
              <a:gd name="connsiteY652" fmla="*/ 80683 h 3792071"/>
              <a:gd name="connsiteX653" fmla="*/ 2608730 w 3807777"/>
              <a:gd name="connsiteY653" fmla="*/ 94130 h 3792071"/>
              <a:gd name="connsiteX654" fmla="*/ 2554941 w 3807777"/>
              <a:gd name="connsiteY654" fmla="*/ 107577 h 3792071"/>
              <a:gd name="connsiteX655" fmla="*/ 2420471 w 3807777"/>
              <a:gd name="connsiteY655" fmla="*/ 147918 h 3792071"/>
              <a:gd name="connsiteX656" fmla="*/ 2339788 w 3807777"/>
              <a:gd name="connsiteY656" fmla="*/ 161365 h 3792071"/>
              <a:gd name="connsiteX657" fmla="*/ 2286000 w 3807777"/>
              <a:gd name="connsiteY657" fmla="*/ 174812 h 3792071"/>
              <a:gd name="connsiteX658" fmla="*/ 2218765 w 3807777"/>
              <a:gd name="connsiteY658" fmla="*/ 215153 h 3792071"/>
              <a:gd name="connsiteX659" fmla="*/ 2138083 w 3807777"/>
              <a:gd name="connsiteY659" fmla="*/ 242047 h 3792071"/>
              <a:gd name="connsiteX660" fmla="*/ 2070847 w 3807777"/>
              <a:gd name="connsiteY660" fmla="*/ 282389 h 3792071"/>
              <a:gd name="connsiteX661" fmla="*/ 2017059 w 3807777"/>
              <a:gd name="connsiteY661" fmla="*/ 295836 h 3792071"/>
              <a:gd name="connsiteX662" fmla="*/ 1896036 w 3807777"/>
              <a:gd name="connsiteY662" fmla="*/ 336177 h 3792071"/>
              <a:gd name="connsiteX663" fmla="*/ 1855694 w 3807777"/>
              <a:gd name="connsiteY663" fmla="*/ 349624 h 3792071"/>
              <a:gd name="connsiteX664" fmla="*/ 1801906 w 3807777"/>
              <a:gd name="connsiteY664" fmla="*/ 376518 h 3792071"/>
              <a:gd name="connsiteX665" fmla="*/ 1721224 w 3807777"/>
              <a:gd name="connsiteY665" fmla="*/ 403412 h 3792071"/>
              <a:gd name="connsiteX666" fmla="*/ 1667436 w 3807777"/>
              <a:gd name="connsiteY666" fmla="*/ 430306 h 3792071"/>
              <a:gd name="connsiteX667" fmla="*/ 1559859 w 3807777"/>
              <a:gd name="connsiteY667" fmla="*/ 470647 h 3792071"/>
              <a:gd name="connsiteX668" fmla="*/ 1452283 w 3807777"/>
              <a:gd name="connsiteY668" fmla="*/ 524436 h 3792071"/>
              <a:gd name="connsiteX669" fmla="*/ 1385047 w 3807777"/>
              <a:gd name="connsiteY669" fmla="*/ 537883 h 3792071"/>
              <a:gd name="connsiteX670" fmla="*/ 1344706 w 3807777"/>
              <a:gd name="connsiteY670" fmla="*/ 551330 h 3792071"/>
              <a:gd name="connsiteX671" fmla="*/ 1290918 w 3807777"/>
              <a:gd name="connsiteY671" fmla="*/ 564777 h 3792071"/>
              <a:gd name="connsiteX672" fmla="*/ 1210236 w 3807777"/>
              <a:gd name="connsiteY672" fmla="*/ 591671 h 3792071"/>
              <a:gd name="connsiteX673" fmla="*/ 1129553 w 3807777"/>
              <a:gd name="connsiteY673" fmla="*/ 605118 h 3792071"/>
              <a:gd name="connsiteX674" fmla="*/ 1075765 w 3807777"/>
              <a:gd name="connsiteY674" fmla="*/ 618565 h 3792071"/>
              <a:gd name="connsiteX675" fmla="*/ 968188 w 3807777"/>
              <a:gd name="connsiteY675" fmla="*/ 632012 h 3792071"/>
              <a:gd name="connsiteX676" fmla="*/ 632012 w 3807777"/>
              <a:gd name="connsiteY676" fmla="*/ 618565 h 3792071"/>
              <a:gd name="connsiteX677" fmla="*/ 551330 w 3807777"/>
              <a:gd name="connsiteY677" fmla="*/ 591671 h 3792071"/>
              <a:gd name="connsiteX678" fmla="*/ 470647 w 3807777"/>
              <a:gd name="connsiteY678" fmla="*/ 537883 h 3792071"/>
              <a:gd name="connsiteX679" fmla="*/ 443753 w 3807777"/>
              <a:gd name="connsiteY679" fmla="*/ 497542 h 3792071"/>
              <a:gd name="connsiteX680" fmla="*/ 416859 w 3807777"/>
              <a:gd name="connsiteY680" fmla="*/ 470647 h 3792071"/>
              <a:gd name="connsiteX681" fmla="*/ 430306 w 3807777"/>
              <a:gd name="connsiteY681" fmla="*/ 403412 h 3792071"/>
              <a:gd name="connsiteX682" fmla="*/ 497541 w 3807777"/>
              <a:gd name="connsiteY682" fmla="*/ 282389 h 3792071"/>
              <a:gd name="connsiteX683" fmla="*/ 537883 w 3807777"/>
              <a:gd name="connsiteY683" fmla="*/ 255495 h 3792071"/>
              <a:gd name="connsiteX684" fmla="*/ 564777 w 3807777"/>
              <a:gd name="connsiteY684" fmla="*/ 228600 h 3792071"/>
              <a:gd name="connsiteX685" fmla="*/ 685800 w 3807777"/>
              <a:gd name="connsiteY685" fmla="*/ 174812 h 3792071"/>
              <a:gd name="connsiteX686" fmla="*/ 1062318 w 3807777"/>
              <a:gd name="connsiteY686" fmla="*/ 161365 h 3792071"/>
              <a:gd name="connsiteX687" fmla="*/ 2420471 w 3807777"/>
              <a:gd name="connsiteY687" fmla="*/ 134471 h 3792071"/>
              <a:gd name="connsiteX688" fmla="*/ 2595283 w 3807777"/>
              <a:gd name="connsiteY688" fmla="*/ 107577 h 3792071"/>
              <a:gd name="connsiteX689" fmla="*/ 2783541 w 3807777"/>
              <a:gd name="connsiteY689" fmla="*/ 53789 h 3792071"/>
              <a:gd name="connsiteX690" fmla="*/ 2850777 w 3807777"/>
              <a:gd name="connsiteY690" fmla="*/ 40342 h 3792071"/>
              <a:gd name="connsiteX691" fmla="*/ 2931459 w 3807777"/>
              <a:gd name="connsiteY691" fmla="*/ 26895 h 3792071"/>
              <a:gd name="connsiteX692" fmla="*/ 2985247 w 3807777"/>
              <a:gd name="connsiteY692" fmla="*/ 13447 h 3792071"/>
              <a:gd name="connsiteX693" fmla="*/ 3146612 w 3807777"/>
              <a:gd name="connsiteY693" fmla="*/ 0 h 3792071"/>
              <a:gd name="connsiteX694" fmla="*/ 3402106 w 3807777"/>
              <a:gd name="connsiteY694" fmla="*/ 26895 h 3792071"/>
              <a:gd name="connsiteX695" fmla="*/ 3482788 w 3807777"/>
              <a:gd name="connsiteY695" fmla="*/ 53789 h 3792071"/>
              <a:gd name="connsiteX696" fmla="*/ 3550024 w 3807777"/>
              <a:gd name="connsiteY696" fmla="*/ 174812 h 3792071"/>
              <a:gd name="connsiteX697" fmla="*/ 3523130 w 3807777"/>
              <a:gd name="connsiteY697" fmla="*/ 268942 h 3792071"/>
              <a:gd name="connsiteX698" fmla="*/ 3496236 w 3807777"/>
              <a:gd name="connsiteY698" fmla="*/ 309283 h 3792071"/>
              <a:gd name="connsiteX699" fmla="*/ 3482788 w 3807777"/>
              <a:gd name="connsiteY699" fmla="*/ 349624 h 3792071"/>
              <a:gd name="connsiteX700" fmla="*/ 3429000 w 3807777"/>
              <a:gd name="connsiteY700" fmla="*/ 403412 h 3792071"/>
              <a:gd name="connsiteX701" fmla="*/ 3402106 w 3807777"/>
              <a:gd name="connsiteY701" fmla="*/ 443753 h 3792071"/>
              <a:gd name="connsiteX702" fmla="*/ 3294530 w 3807777"/>
              <a:gd name="connsiteY702" fmla="*/ 524436 h 3792071"/>
              <a:gd name="connsiteX703" fmla="*/ 3254188 w 3807777"/>
              <a:gd name="connsiteY703" fmla="*/ 578224 h 3792071"/>
              <a:gd name="connsiteX704" fmla="*/ 3173506 w 3807777"/>
              <a:gd name="connsiteY704" fmla="*/ 605118 h 3792071"/>
              <a:gd name="connsiteX705" fmla="*/ 3092824 w 3807777"/>
              <a:gd name="connsiteY705" fmla="*/ 658906 h 3792071"/>
              <a:gd name="connsiteX706" fmla="*/ 2985247 w 3807777"/>
              <a:gd name="connsiteY706" fmla="*/ 699247 h 3792071"/>
              <a:gd name="connsiteX707" fmla="*/ 2877671 w 3807777"/>
              <a:gd name="connsiteY707" fmla="*/ 753036 h 3792071"/>
              <a:gd name="connsiteX708" fmla="*/ 2770094 w 3807777"/>
              <a:gd name="connsiteY708" fmla="*/ 779930 h 3792071"/>
              <a:gd name="connsiteX709" fmla="*/ 2622177 w 3807777"/>
              <a:gd name="connsiteY709" fmla="*/ 833718 h 3792071"/>
              <a:gd name="connsiteX710" fmla="*/ 2541494 w 3807777"/>
              <a:gd name="connsiteY710" fmla="*/ 847165 h 3792071"/>
              <a:gd name="connsiteX711" fmla="*/ 2433918 w 3807777"/>
              <a:gd name="connsiteY711" fmla="*/ 874059 h 3792071"/>
              <a:gd name="connsiteX712" fmla="*/ 2043953 w 3807777"/>
              <a:gd name="connsiteY712" fmla="*/ 941295 h 3792071"/>
              <a:gd name="connsiteX713" fmla="*/ 1869141 w 3807777"/>
              <a:gd name="connsiteY713" fmla="*/ 968189 h 3792071"/>
              <a:gd name="connsiteX714" fmla="*/ 1721224 w 3807777"/>
              <a:gd name="connsiteY714" fmla="*/ 1008530 h 3792071"/>
              <a:gd name="connsiteX715" fmla="*/ 1613647 w 3807777"/>
              <a:gd name="connsiteY715" fmla="*/ 1021977 h 3792071"/>
              <a:gd name="connsiteX716" fmla="*/ 1532965 w 3807777"/>
              <a:gd name="connsiteY716" fmla="*/ 1035424 h 3792071"/>
              <a:gd name="connsiteX717" fmla="*/ 1358153 w 3807777"/>
              <a:gd name="connsiteY717" fmla="*/ 1075765 h 3792071"/>
              <a:gd name="connsiteX718" fmla="*/ 1196788 w 3807777"/>
              <a:gd name="connsiteY718" fmla="*/ 1102659 h 3792071"/>
              <a:gd name="connsiteX719" fmla="*/ 1143000 w 3807777"/>
              <a:gd name="connsiteY719" fmla="*/ 1116106 h 3792071"/>
              <a:gd name="connsiteX720" fmla="*/ 1062318 w 3807777"/>
              <a:gd name="connsiteY720" fmla="*/ 1143000 h 3792071"/>
              <a:gd name="connsiteX721" fmla="*/ 968188 w 3807777"/>
              <a:gd name="connsiteY721" fmla="*/ 1156447 h 3792071"/>
              <a:gd name="connsiteX722" fmla="*/ 860612 w 3807777"/>
              <a:gd name="connsiteY722" fmla="*/ 1183342 h 3792071"/>
              <a:gd name="connsiteX723" fmla="*/ 779930 w 3807777"/>
              <a:gd name="connsiteY723" fmla="*/ 1210236 h 3792071"/>
              <a:gd name="connsiteX724" fmla="*/ 739588 w 3807777"/>
              <a:gd name="connsiteY724" fmla="*/ 1237130 h 3792071"/>
              <a:gd name="connsiteX725" fmla="*/ 672353 w 3807777"/>
              <a:gd name="connsiteY725" fmla="*/ 1317812 h 3792071"/>
              <a:gd name="connsiteX726" fmla="*/ 605118 w 3807777"/>
              <a:gd name="connsiteY726" fmla="*/ 1398495 h 3792071"/>
              <a:gd name="connsiteX727" fmla="*/ 564777 w 3807777"/>
              <a:gd name="connsiteY727" fmla="*/ 1425389 h 3792071"/>
              <a:gd name="connsiteX728" fmla="*/ 497541 w 3807777"/>
              <a:gd name="connsiteY728" fmla="*/ 1506071 h 3792071"/>
              <a:gd name="connsiteX729" fmla="*/ 457200 w 3807777"/>
              <a:gd name="connsiteY729" fmla="*/ 1532965 h 3792071"/>
              <a:gd name="connsiteX730" fmla="*/ 416859 w 3807777"/>
              <a:gd name="connsiteY730" fmla="*/ 1627095 h 3792071"/>
              <a:gd name="connsiteX731" fmla="*/ 389965 w 3807777"/>
              <a:gd name="connsiteY731" fmla="*/ 1667436 h 3792071"/>
              <a:gd name="connsiteX732" fmla="*/ 403412 w 3807777"/>
              <a:gd name="connsiteY732" fmla="*/ 1801906 h 3792071"/>
              <a:gd name="connsiteX733" fmla="*/ 551330 w 3807777"/>
              <a:gd name="connsiteY733" fmla="*/ 1936377 h 3792071"/>
              <a:gd name="connsiteX734" fmla="*/ 591671 w 3807777"/>
              <a:gd name="connsiteY734" fmla="*/ 1949824 h 3792071"/>
              <a:gd name="connsiteX735" fmla="*/ 658906 w 3807777"/>
              <a:gd name="connsiteY735" fmla="*/ 1990165 h 3792071"/>
              <a:gd name="connsiteX736" fmla="*/ 739588 w 3807777"/>
              <a:gd name="connsiteY736" fmla="*/ 2017059 h 3792071"/>
              <a:gd name="connsiteX737" fmla="*/ 793377 w 3807777"/>
              <a:gd name="connsiteY737" fmla="*/ 2043953 h 3792071"/>
              <a:gd name="connsiteX738" fmla="*/ 1008530 w 3807777"/>
              <a:gd name="connsiteY738" fmla="*/ 2070847 h 3792071"/>
              <a:gd name="connsiteX739" fmla="*/ 1398494 w 3807777"/>
              <a:gd name="connsiteY739" fmla="*/ 2097742 h 3792071"/>
              <a:gd name="connsiteX740" fmla="*/ 1492624 w 3807777"/>
              <a:gd name="connsiteY740" fmla="*/ 2111189 h 3792071"/>
              <a:gd name="connsiteX741" fmla="*/ 1600200 w 3807777"/>
              <a:gd name="connsiteY741" fmla="*/ 2124636 h 3792071"/>
              <a:gd name="connsiteX742" fmla="*/ 1896036 w 3807777"/>
              <a:gd name="connsiteY742" fmla="*/ 2164977 h 3792071"/>
              <a:gd name="connsiteX743" fmla="*/ 1936377 w 3807777"/>
              <a:gd name="connsiteY743" fmla="*/ 2178424 h 3792071"/>
              <a:gd name="connsiteX744" fmla="*/ 2312894 w 3807777"/>
              <a:gd name="connsiteY744" fmla="*/ 2218765 h 3792071"/>
              <a:gd name="connsiteX745" fmla="*/ 2581836 w 3807777"/>
              <a:gd name="connsiteY745" fmla="*/ 2205318 h 3792071"/>
              <a:gd name="connsiteX746" fmla="*/ 2689412 w 3807777"/>
              <a:gd name="connsiteY746" fmla="*/ 2178424 h 3792071"/>
              <a:gd name="connsiteX747" fmla="*/ 2743200 w 3807777"/>
              <a:gd name="connsiteY747" fmla="*/ 2151530 h 3792071"/>
              <a:gd name="connsiteX748" fmla="*/ 2904565 w 3807777"/>
              <a:gd name="connsiteY748" fmla="*/ 2097742 h 3792071"/>
              <a:gd name="connsiteX749" fmla="*/ 3025588 w 3807777"/>
              <a:gd name="connsiteY749" fmla="*/ 2030506 h 3792071"/>
              <a:gd name="connsiteX750" fmla="*/ 3065930 w 3807777"/>
              <a:gd name="connsiteY750" fmla="*/ 2017059 h 3792071"/>
              <a:gd name="connsiteX751" fmla="*/ 3186953 w 3807777"/>
              <a:gd name="connsiteY751" fmla="*/ 1949824 h 3792071"/>
              <a:gd name="connsiteX752" fmla="*/ 3240741 w 3807777"/>
              <a:gd name="connsiteY752" fmla="*/ 1922930 h 3792071"/>
              <a:gd name="connsiteX753" fmla="*/ 3361765 w 3807777"/>
              <a:gd name="connsiteY753" fmla="*/ 1855695 h 3792071"/>
              <a:gd name="connsiteX754" fmla="*/ 3429000 w 3807777"/>
              <a:gd name="connsiteY754" fmla="*/ 1801906 h 3792071"/>
              <a:gd name="connsiteX755" fmla="*/ 3469341 w 3807777"/>
              <a:gd name="connsiteY755" fmla="*/ 1788459 h 3792071"/>
              <a:gd name="connsiteX756" fmla="*/ 3496236 w 3807777"/>
              <a:gd name="connsiteY756" fmla="*/ 1761565 h 3792071"/>
              <a:gd name="connsiteX757" fmla="*/ 3536577 w 3807777"/>
              <a:gd name="connsiteY757" fmla="*/ 1734671 h 3792071"/>
              <a:gd name="connsiteX758" fmla="*/ 3550024 w 3807777"/>
              <a:gd name="connsiteY758" fmla="*/ 1694330 h 3792071"/>
              <a:gd name="connsiteX759" fmla="*/ 3536577 w 3807777"/>
              <a:gd name="connsiteY759" fmla="*/ 1640542 h 3792071"/>
              <a:gd name="connsiteX760" fmla="*/ 3496236 w 3807777"/>
              <a:gd name="connsiteY760" fmla="*/ 1613647 h 3792071"/>
              <a:gd name="connsiteX761" fmla="*/ 3415553 w 3807777"/>
              <a:gd name="connsiteY761" fmla="*/ 1573306 h 3792071"/>
              <a:gd name="connsiteX762" fmla="*/ 3375212 w 3807777"/>
              <a:gd name="connsiteY762" fmla="*/ 1546412 h 3792071"/>
              <a:gd name="connsiteX763" fmla="*/ 3334871 w 3807777"/>
              <a:gd name="connsiteY763" fmla="*/ 1532965 h 3792071"/>
              <a:gd name="connsiteX764" fmla="*/ 3106271 w 3807777"/>
              <a:gd name="connsiteY764" fmla="*/ 1492624 h 3792071"/>
              <a:gd name="connsiteX765" fmla="*/ 2796988 w 3807777"/>
              <a:gd name="connsiteY765" fmla="*/ 1506071 h 3792071"/>
              <a:gd name="connsiteX766" fmla="*/ 2662518 w 3807777"/>
              <a:gd name="connsiteY766" fmla="*/ 1532965 h 3792071"/>
              <a:gd name="connsiteX767" fmla="*/ 2568388 w 3807777"/>
              <a:gd name="connsiteY767" fmla="*/ 1546412 h 3792071"/>
              <a:gd name="connsiteX768" fmla="*/ 2487706 w 3807777"/>
              <a:gd name="connsiteY768" fmla="*/ 1586753 h 3792071"/>
              <a:gd name="connsiteX769" fmla="*/ 2393577 w 3807777"/>
              <a:gd name="connsiteY769" fmla="*/ 1613647 h 3792071"/>
              <a:gd name="connsiteX770" fmla="*/ 2353236 w 3807777"/>
              <a:gd name="connsiteY770" fmla="*/ 1640542 h 3792071"/>
              <a:gd name="connsiteX771" fmla="*/ 2312894 w 3807777"/>
              <a:gd name="connsiteY771" fmla="*/ 1653989 h 3792071"/>
              <a:gd name="connsiteX772" fmla="*/ 2245659 w 3807777"/>
              <a:gd name="connsiteY772" fmla="*/ 1680883 h 3792071"/>
              <a:gd name="connsiteX773" fmla="*/ 2191871 w 3807777"/>
              <a:gd name="connsiteY773" fmla="*/ 1707777 h 3792071"/>
              <a:gd name="connsiteX774" fmla="*/ 2111188 w 3807777"/>
              <a:gd name="connsiteY774" fmla="*/ 1734671 h 3792071"/>
              <a:gd name="connsiteX775" fmla="*/ 2030506 w 3807777"/>
              <a:gd name="connsiteY775" fmla="*/ 1775012 h 3792071"/>
              <a:gd name="connsiteX776" fmla="*/ 1990165 w 3807777"/>
              <a:gd name="connsiteY776" fmla="*/ 1801906 h 3792071"/>
              <a:gd name="connsiteX777" fmla="*/ 1882588 w 3807777"/>
              <a:gd name="connsiteY777" fmla="*/ 1855695 h 3792071"/>
              <a:gd name="connsiteX778" fmla="*/ 1761565 w 3807777"/>
              <a:gd name="connsiteY778" fmla="*/ 1909483 h 3792071"/>
              <a:gd name="connsiteX779" fmla="*/ 1721224 w 3807777"/>
              <a:gd name="connsiteY779" fmla="*/ 1949824 h 3792071"/>
              <a:gd name="connsiteX780" fmla="*/ 1667436 w 3807777"/>
              <a:gd name="connsiteY780" fmla="*/ 1976718 h 3792071"/>
              <a:gd name="connsiteX781" fmla="*/ 1640541 w 3807777"/>
              <a:gd name="connsiteY781" fmla="*/ 2003612 h 3792071"/>
              <a:gd name="connsiteX782" fmla="*/ 1573306 w 3807777"/>
              <a:gd name="connsiteY782" fmla="*/ 2043953 h 3792071"/>
              <a:gd name="connsiteX783" fmla="*/ 1546412 w 3807777"/>
              <a:gd name="connsiteY783" fmla="*/ 2084295 h 3792071"/>
              <a:gd name="connsiteX784" fmla="*/ 1465730 w 3807777"/>
              <a:gd name="connsiteY784" fmla="*/ 2138083 h 3792071"/>
              <a:gd name="connsiteX785" fmla="*/ 1425388 w 3807777"/>
              <a:gd name="connsiteY785" fmla="*/ 2164977 h 3792071"/>
              <a:gd name="connsiteX786" fmla="*/ 1371600 w 3807777"/>
              <a:gd name="connsiteY786" fmla="*/ 2218765 h 3792071"/>
              <a:gd name="connsiteX787" fmla="*/ 1331259 w 3807777"/>
              <a:gd name="connsiteY787" fmla="*/ 2245659 h 3792071"/>
              <a:gd name="connsiteX788" fmla="*/ 1277471 w 3807777"/>
              <a:gd name="connsiteY788" fmla="*/ 2286000 h 3792071"/>
              <a:gd name="connsiteX789" fmla="*/ 1237130 w 3807777"/>
              <a:gd name="connsiteY789" fmla="*/ 2326342 h 3792071"/>
              <a:gd name="connsiteX790" fmla="*/ 1089212 w 3807777"/>
              <a:gd name="connsiteY790" fmla="*/ 2447365 h 3792071"/>
              <a:gd name="connsiteX791" fmla="*/ 1008530 w 3807777"/>
              <a:gd name="connsiteY791" fmla="*/ 2528047 h 3792071"/>
              <a:gd name="connsiteX792" fmla="*/ 954741 w 3807777"/>
              <a:gd name="connsiteY792" fmla="*/ 2608730 h 3792071"/>
              <a:gd name="connsiteX793" fmla="*/ 927847 w 3807777"/>
              <a:gd name="connsiteY793" fmla="*/ 2649071 h 3792071"/>
              <a:gd name="connsiteX794" fmla="*/ 847165 w 3807777"/>
              <a:gd name="connsiteY794" fmla="*/ 2729753 h 3792071"/>
              <a:gd name="connsiteX795" fmla="*/ 860612 w 3807777"/>
              <a:gd name="connsiteY795" fmla="*/ 2810436 h 3792071"/>
              <a:gd name="connsiteX796" fmla="*/ 914400 w 3807777"/>
              <a:gd name="connsiteY796" fmla="*/ 2837330 h 3792071"/>
              <a:gd name="connsiteX797" fmla="*/ 1196788 w 3807777"/>
              <a:gd name="connsiteY797" fmla="*/ 2891118 h 3792071"/>
              <a:gd name="connsiteX798" fmla="*/ 1317812 w 3807777"/>
              <a:gd name="connsiteY798" fmla="*/ 2904565 h 3792071"/>
              <a:gd name="connsiteX799" fmla="*/ 1398494 w 3807777"/>
              <a:gd name="connsiteY799" fmla="*/ 2918012 h 3792071"/>
              <a:gd name="connsiteX800" fmla="*/ 1559859 w 3807777"/>
              <a:gd name="connsiteY800" fmla="*/ 2931459 h 3792071"/>
              <a:gd name="connsiteX801" fmla="*/ 1680883 w 3807777"/>
              <a:gd name="connsiteY801" fmla="*/ 2944906 h 3792071"/>
              <a:gd name="connsiteX802" fmla="*/ 2245659 w 3807777"/>
              <a:gd name="connsiteY802" fmla="*/ 2931459 h 3792071"/>
              <a:gd name="connsiteX803" fmla="*/ 2460812 w 3807777"/>
              <a:gd name="connsiteY803" fmla="*/ 2904565 h 3792071"/>
              <a:gd name="connsiteX804" fmla="*/ 2501153 w 3807777"/>
              <a:gd name="connsiteY804" fmla="*/ 2891118 h 3792071"/>
              <a:gd name="connsiteX805" fmla="*/ 2649071 w 3807777"/>
              <a:gd name="connsiteY805" fmla="*/ 2850777 h 3792071"/>
              <a:gd name="connsiteX806" fmla="*/ 2743200 w 3807777"/>
              <a:gd name="connsiteY806" fmla="*/ 2796989 h 3792071"/>
              <a:gd name="connsiteX807" fmla="*/ 2823883 w 3807777"/>
              <a:gd name="connsiteY807" fmla="*/ 2770095 h 3792071"/>
              <a:gd name="connsiteX808" fmla="*/ 2891118 w 3807777"/>
              <a:gd name="connsiteY808" fmla="*/ 2729753 h 3792071"/>
              <a:gd name="connsiteX809" fmla="*/ 3065930 w 3807777"/>
              <a:gd name="connsiteY809" fmla="*/ 2689412 h 3792071"/>
              <a:gd name="connsiteX810" fmla="*/ 3106271 w 3807777"/>
              <a:gd name="connsiteY810" fmla="*/ 2675965 h 3792071"/>
              <a:gd name="connsiteX811" fmla="*/ 3281083 w 3807777"/>
              <a:gd name="connsiteY811" fmla="*/ 2649071 h 3792071"/>
              <a:gd name="connsiteX812" fmla="*/ 3388659 w 3807777"/>
              <a:gd name="connsiteY812" fmla="*/ 2608730 h 3792071"/>
              <a:gd name="connsiteX813" fmla="*/ 3509683 w 3807777"/>
              <a:gd name="connsiteY813" fmla="*/ 2581836 h 3792071"/>
              <a:gd name="connsiteX814" fmla="*/ 3590365 w 3807777"/>
              <a:gd name="connsiteY814" fmla="*/ 2541495 h 3792071"/>
              <a:gd name="connsiteX815" fmla="*/ 3630706 w 3807777"/>
              <a:gd name="connsiteY815" fmla="*/ 2528047 h 3792071"/>
              <a:gd name="connsiteX816" fmla="*/ 3644153 w 3807777"/>
              <a:gd name="connsiteY816" fmla="*/ 2487706 h 3792071"/>
              <a:gd name="connsiteX817" fmla="*/ 3617259 w 3807777"/>
              <a:gd name="connsiteY817" fmla="*/ 2286000 h 3792071"/>
              <a:gd name="connsiteX818" fmla="*/ 3590365 w 3807777"/>
              <a:gd name="connsiteY818" fmla="*/ 2191871 h 3792071"/>
              <a:gd name="connsiteX819" fmla="*/ 3496236 w 3807777"/>
              <a:gd name="connsiteY819" fmla="*/ 2070847 h 3792071"/>
              <a:gd name="connsiteX820" fmla="*/ 3455894 w 3807777"/>
              <a:gd name="connsiteY820" fmla="*/ 2043953 h 3792071"/>
              <a:gd name="connsiteX821" fmla="*/ 3415553 w 3807777"/>
              <a:gd name="connsiteY821" fmla="*/ 1990165 h 3792071"/>
              <a:gd name="connsiteX822" fmla="*/ 3361765 w 3807777"/>
              <a:gd name="connsiteY822" fmla="*/ 1949824 h 3792071"/>
              <a:gd name="connsiteX823" fmla="*/ 3321424 w 3807777"/>
              <a:gd name="connsiteY823" fmla="*/ 1922930 h 3792071"/>
              <a:gd name="connsiteX824" fmla="*/ 3213847 w 3807777"/>
              <a:gd name="connsiteY824" fmla="*/ 1882589 h 3792071"/>
              <a:gd name="connsiteX825" fmla="*/ 2850777 w 3807777"/>
              <a:gd name="connsiteY825" fmla="*/ 1922930 h 3792071"/>
              <a:gd name="connsiteX826" fmla="*/ 2702859 w 3807777"/>
              <a:gd name="connsiteY826" fmla="*/ 2003612 h 3792071"/>
              <a:gd name="connsiteX827" fmla="*/ 2581836 w 3807777"/>
              <a:gd name="connsiteY827" fmla="*/ 2084295 h 3792071"/>
              <a:gd name="connsiteX828" fmla="*/ 2487706 w 3807777"/>
              <a:gd name="connsiteY828" fmla="*/ 2124636 h 3792071"/>
              <a:gd name="connsiteX829" fmla="*/ 2447365 w 3807777"/>
              <a:gd name="connsiteY829" fmla="*/ 2151530 h 3792071"/>
              <a:gd name="connsiteX830" fmla="*/ 2407024 w 3807777"/>
              <a:gd name="connsiteY830" fmla="*/ 2205318 h 3792071"/>
              <a:gd name="connsiteX831" fmla="*/ 2339788 w 3807777"/>
              <a:gd name="connsiteY831" fmla="*/ 2232212 h 3792071"/>
              <a:gd name="connsiteX832" fmla="*/ 2286000 w 3807777"/>
              <a:gd name="connsiteY832" fmla="*/ 2259106 h 3792071"/>
              <a:gd name="connsiteX833" fmla="*/ 2151530 w 3807777"/>
              <a:gd name="connsiteY833" fmla="*/ 2326342 h 3792071"/>
              <a:gd name="connsiteX834" fmla="*/ 2111188 w 3807777"/>
              <a:gd name="connsiteY834" fmla="*/ 2353236 h 3792071"/>
              <a:gd name="connsiteX835" fmla="*/ 1976718 w 3807777"/>
              <a:gd name="connsiteY835" fmla="*/ 2407024 h 3792071"/>
              <a:gd name="connsiteX836" fmla="*/ 1909483 w 3807777"/>
              <a:gd name="connsiteY836" fmla="*/ 2433918 h 3792071"/>
              <a:gd name="connsiteX837" fmla="*/ 1801906 w 3807777"/>
              <a:gd name="connsiteY837" fmla="*/ 2474259 h 3792071"/>
              <a:gd name="connsiteX838" fmla="*/ 1667436 w 3807777"/>
              <a:gd name="connsiteY838" fmla="*/ 2541495 h 3792071"/>
              <a:gd name="connsiteX839" fmla="*/ 1627094 w 3807777"/>
              <a:gd name="connsiteY839" fmla="*/ 2554942 h 3792071"/>
              <a:gd name="connsiteX840" fmla="*/ 1573306 w 3807777"/>
              <a:gd name="connsiteY840" fmla="*/ 2568389 h 3792071"/>
              <a:gd name="connsiteX841" fmla="*/ 1411941 w 3807777"/>
              <a:gd name="connsiteY841" fmla="*/ 2622177 h 3792071"/>
              <a:gd name="connsiteX842" fmla="*/ 1371600 w 3807777"/>
              <a:gd name="connsiteY842" fmla="*/ 2635624 h 3792071"/>
              <a:gd name="connsiteX843" fmla="*/ 1317812 w 3807777"/>
              <a:gd name="connsiteY843" fmla="*/ 2649071 h 3792071"/>
              <a:gd name="connsiteX844" fmla="*/ 1183341 w 3807777"/>
              <a:gd name="connsiteY844" fmla="*/ 2675965 h 3792071"/>
              <a:gd name="connsiteX845" fmla="*/ 1062318 w 3807777"/>
              <a:gd name="connsiteY845" fmla="*/ 2702859 h 3792071"/>
              <a:gd name="connsiteX846" fmla="*/ 1008530 w 3807777"/>
              <a:gd name="connsiteY846" fmla="*/ 2729753 h 3792071"/>
              <a:gd name="connsiteX847" fmla="*/ 927847 w 3807777"/>
              <a:gd name="connsiteY847" fmla="*/ 2756647 h 3792071"/>
              <a:gd name="connsiteX848" fmla="*/ 847165 w 3807777"/>
              <a:gd name="connsiteY848" fmla="*/ 2823883 h 3792071"/>
              <a:gd name="connsiteX849" fmla="*/ 766483 w 3807777"/>
              <a:gd name="connsiteY849" fmla="*/ 2904565 h 3792071"/>
              <a:gd name="connsiteX850" fmla="*/ 726141 w 3807777"/>
              <a:gd name="connsiteY850" fmla="*/ 2985247 h 3792071"/>
              <a:gd name="connsiteX851" fmla="*/ 685800 w 3807777"/>
              <a:gd name="connsiteY851" fmla="*/ 3065930 h 3792071"/>
              <a:gd name="connsiteX852" fmla="*/ 699247 w 3807777"/>
              <a:gd name="connsiteY852" fmla="*/ 3133165 h 3792071"/>
              <a:gd name="connsiteX853" fmla="*/ 779930 w 3807777"/>
              <a:gd name="connsiteY853" fmla="*/ 3186953 h 3792071"/>
              <a:gd name="connsiteX854" fmla="*/ 874059 w 3807777"/>
              <a:gd name="connsiteY854" fmla="*/ 3240742 h 3792071"/>
              <a:gd name="connsiteX855" fmla="*/ 995083 w 3807777"/>
              <a:gd name="connsiteY855" fmla="*/ 3281083 h 3792071"/>
              <a:gd name="connsiteX856" fmla="*/ 1035424 w 3807777"/>
              <a:gd name="connsiteY856" fmla="*/ 3294530 h 3792071"/>
              <a:gd name="connsiteX857" fmla="*/ 1075765 w 3807777"/>
              <a:gd name="connsiteY857" fmla="*/ 3307977 h 3792071"/>
              <a:gd name="connsiteX858" fmla="*/ 1129553 w 3807777"/>
              <a:gd name="connsiteY858" fmla="*/ 3321424 h 3792071"/>
              <a:gd name="connsiteX859" fmla="*/ 1210236 w 3807777"/>
              <a:gd name="connsiteY859" fmla="*/ 3348318 h 3792071"/>
              <a:gd name="connsiteX860" fmla="*/ 1452283 w 3807777"/>
              <a:gd name="connsiteY860" fmla="*/ 3375212 h 3792071"/>
              <a:gd name="connsiteX861" fmla="*/ 1721224 w 3807777"/>
              <a:gd name="connsiteY861" fmla="*/ 3415553 h 3792071"/>
              <a:gd name="connsiteX862" fmla="*/ 1815353 w 3807777"/>
              <a:gd name="connsiteY862" fmla="*/ 3429000 h 3792071"/>
              <a:gd name="connsiteX863" fmla="*/ 2595283 w 3807777"/>
              <a:gd name="connsiteY863" fmla="*/ 3402106 h 3792071"/>
              <a:gd name="connsiteX864" fmla="*/ 2662518 w 3807777"/>
              <a:gd name="connsiteY864" fmla="*/ 3388659 h 3792071"/>
              <a:gd name="connsiteX865" fmla="*/ 2756647 w 3807777"/>
              <a:gd name="connsiteY865" fmla="*/ 3348318 h 3792071"/>
              <a:gd name="connsiteX866" fmla="*/ 2918012 w 3807777"/>
              <a:gd name="connsiteY866" fmla="*/ 3294530 h 3792071"/>
              <a:gd name="connsiteX867" fmla="*/ 2985247 w 3807777"/>
              <a:gd name="connsiteY867" fmla="*/ 3267636 h 3792071"/>
              <a:gd name="connsiteX868" fmla="*/ 3025588 w 3807777"/>
              <a:gd name="connsiteY868" fmla="*/ 3240742 h 3792071"/>
              <a:gd name="connsiteX869" fmla="*/ 3079377 w 3807777"/>
              <a:gd name="connsiteY869" fmla="*/ 3227295 h 3792071"/>
              <a:gd name="connsiteX870" fmla="*/ 3186953 w 3807777"/>
              <a:gd name="connsiteY870" fmla="*/ 3173506 h 3792071"/>
              <a:gd name="connsiteX871" fmla="*/ 3227294 w 3807777"/>
              <a:gd name="connsiteY871" fmla="*/ 3160059 h 3792071"/>
              <a:gd name="connsiteX872" fmla="*/ 3281083 w 3807777"/>
              <a:gd name="connsiteY872" fmla="*/ 3133165 h 3792071"/>
              <a:gd name="connsiteX873" fmla="*/ 3321424 w 3807777"/>
              <a:gd name="connsiteY873" fmla="*/ 3119718 h 3792071"/>
              <a:gd name="connsiteX874" fmla="*/ 3415553 w 3807777"/>
              <a:gd name="connsiteY874" fmla="*/ 3065930 h 3792071"/>
              <a:gd name="connsiteX875" fmla="*/ 3455894 w 3807777"/>
              <a:gd name="connsiteY875" fmla="*/ 3052483 h 3792071"/>
              <a:gd name="connsiteX876" fmla="*/ 3469341 w 3807777"/>
              <a:gd name="connsiteY876" fmla="*/ 3012142 h 3792071"/>
              <a:gd name="connsiteX877" fmla="*/ 3429000 w 3807777"/>
              <a:gd name="connsiteY877" fmla="*/ 2877671 h 3792071"/>
              <a:gd name="connsiteX878" fmla="*/ 3415553 w 3807777"/>
              <a:gd name="connsiteY878" fmla="*/ 2823883 h 3792071"/>
              <a:gd name="connsiteX879" fmla="*/ 3361765 w 3807777"/>
              <a:gd name="connsiteY879" fmla="*/ 2716306 h 3792071"/>
              <a:gd name="connsiteX880" fmla="*/ 3348318 w 3807777"/>
              <a:gd name="connsiteY880" fmla="*/ 2675965 h 3792071"/>
              <a:gd name="connsiteX881" fmla="*/ 3294530 w 3807777"/>
              <a:gd name="connsiteY881" fmla="*/ 2608730 h 3792071"/>
              <a:gd name="connsiteX882" fmla="*/ 3240741 w 3807777"/>
              <a:gd name="connsiteY882" fmla="*/ 2528047 h 3792071"/>
              <a:gd name="connsiteX883" fmla="*/ 3173506 w 3807777"/>
              <a:gd name="connsiteY883" fmla="*/ 2433918 h 3792071"/>
              <a:gd name="connsiteX884" fmla="*/ 3133165 w 3807777"/>
              <a:gd name="connsiteY884" fmla="*/ 2407024 h 3792071"/>
              <a:gd name="connsiteX885" fmla="*/ 3106271 w 3807777"/>
              <a:gd name="connsiteY885" fmla="*/ 2366683 h 3792071"/>
              <a:gd name="connsiteX886" fmla="*/ 3065930 w 3807777"/>
              <a:gd name="connsiteY886" fmla="*/ 2339789 h 3792071"/>
              <a:gd name="connsiteX887" fmla="*/ 3012141 w 3807777"/>
              <a:gd name="connsiteY887" fmla="*/ 2299447 h 3792071"/>
              <a:gd name="connsiteX888" fmla="*/ 2931459 w 3807777"/>
              <a:gd name="connsiteY888" fmla="*/ 2232212 h 3792071"/>
              <a:gd name="connsiteX889" fmla="*/ 2823883 w 3807777"/>
              <a:gd name="connsiteY889" fmla="*/ 2178424 h 3792071"/>
              <a:gd name="connsiteX890" fmla="*/ 2729753 w 3807777"/>
              <a:gd name="connsiteY890" fmla="*/ 2124636 h 3792071"/>
              <a:gd name="connsiteX891" fmla="*/ 2689412 w 3807777"/>
              <a:gd name="connsiteY891" fmla="*/ 2111189 h 3792071"/>
              <a:gd name="connsiteX892" fmla="*/ 2528047 w 3807777"/>
              <a:gd name="connsiteY892" fmla="*/ 2057400 h 3792071"/>
              <a:gd name="connsiteX893" fmla="*/ 2433918 w 3807777"/>
              <a:gd name="connsiteY893" fmla="*/ 2030506 h 3792071"/>
              <a:gd name="connsiteX894" fmla="*/ 2353236 w 3807777"/>
              <a:gd name="connsiteY894" fmla="*/ 2017059 h 3792071"/>
              <a:gd name="connsiteX895" fmla="*/ 2286000 w 3807777"/>
              <a:gd name="connsiteY895" fmla="*/ 2003612 h 3792071"/>
              <a:gd name="connsiteX896" fmla="*/ 2138083 w 3807777"/>
              <a:gd name="connsiteY896" fmla="*/ 1990165 h 3792071"/>
              <a:gd name="connsiteX897" fmla="*/ 1358153 w 3807777"/>
              <a:gd name="connsiteY897" fmla="*/ 2017059 h 3792071"/>
              <a:gd name="connsiteX898" fmla="*/ 1264024 w 3807777"/>
              <a:gd name="connsiteY898" fmla="*/ 2030506 h 3792071"/>
              <a:gd name="connsiteX899" fmla="*/ 1223683 w 3807777"/>
              <a:gd name="connsiteY899" fmla="*/ 2043953 h 3792071"/>
              <a:gd name="connsiteX900" fmla="*/ 1169894 w 3807777"/>
              <a:gd name="connsiteY900" fmla="*/ 2070847 h 3792071"/>
              <a:gd name="connsiteX901" fmla="*/ 1075765 w 3807777"/>
              <a:gd name="connsiteY901" fmla="*/ 2097742 h 3792071"/>
              <a:gd name="connsiteX902" fmla="*/ 995083 w 3807777"/>
              <a:gd name="connsiteY902" fmla="*/ 2151530 h 3792071"/>
              <a:gd name="connsiteX903" fmla="*/ 887506 w 3807777"/>
              <a:gd name="connsiteY903" fmla="*/ 2205318 h 3792071"/>
              <a:gd name="connsiteX904" fmla="*/ 833718 w 3807777"/>
              <a:gd name="connsiteY904" fmla="*/ 2232212 h 3792071"/>
              <a:gd name="connsiteX905" fmla="*/ 753036 w 3807777"/>
              <a:gd name="connsiteY905" fmla="*/ 2299447 h 3792071"/>
              <a:gd name="connsiteX906" fmla="*/ 726141 w 3807777"/>
              <a:gd name="connsiteY906" fmla="*/ 2326342 h 3792071"/>
              <a:gd name="connsiteX907" fmla="*/ 672353 w 3807777"/>
              <a:gd name="connsiteY907" fmla="*/ 2366683 h 3792071"/>
              <a:gd name="connsiteX908" fmla="*/ 632012 w 3807777"/>
              <a:gd name="connsiteY908" fmla="*/ 2420471 h 3792071"/>
              <a:gd name="connsiteX909" fmla="*/ 591671 w 3807777"/>
              <a:gd name="connsiteY909" fmla="*/ 2460812 h 3792071"/>
              <a:gd name="connsiteX910" fmla="*/ 537883 w 3807777"/>
              <a:gd name="connsiteY910" fmla="*/ 2595283 h 3792071"/>
              <a:gd name="connsiteX911" fmla="*/ 497541 w 3807777"/>
              <a:gd name="connsiteY911" fmla="*/ 2689412 h 3792071"/>
              <a:gd name="connsiteX912" fmla="*/ 510988 w 3807777"/>
              <a:gd name="connsiteY912" fmla="*/ 2891118 h 3792071"/>
              <a:gd name="connsiteX913" fmla="*/ 551330 w 3807777"/>
              <a:gd name="connsiteY913" fmla="*/ 2931459 h 3792071"/>
              <a:gd name="connsiteX914" fmla="*/ 605118 w 3807777"/>
              <a:gd name="connsiteY914" fmla="*/ 2998695 h 3792071"/>
              <a:gd name="connsiteX915" fmla="*/ 672353 w 3807777"/>
              <a:gd name="connsiteY915" fmla="*/ 3039036 h 3792071"/>
              <a:gd name="connsiteX916" fmla="*/ 712694 w 3807777"/>
              <a:gd name="connsiteY916" fmla="*/ 3065930 h 3792071"/>
              <a:gd name="connsiteX917" fmla="*/ 806824 w 3807777"/>
              <a:gd name="connsiteY917" fmla="*/ 3146612 h 3792071"/>
              <a:gd name="connsiteX918" fmla="*/ 914400 w 3807777"/>
              <a:gd name="connsiteY918" fmla="*/ 3186953 h 3792071"/>
              <a:gd name="connsiteX919" fmla="*/ 968188 w 3807777"/>
              <a:gd name="connsiteY919" fmla="*/ 3213847 h 3792071"/>
              <a:gd name="connsiteX920" fmla="*/ 1021977 w 3807777"/>
              <a:gd name="connsiteY920" fmla="*/ 3227295 h 3792071"/>
              <a:gd name="connsiteX921" fmla="*/ 1075765 w 3807777"/>
              <a:gd name="connsiteY921" fmla="*/ 3254189 h 3792071"/>
              <a:gd name="connsiteX922" fmla="*/ 1196788 w 3807777"/>
              <a:gd name="connsiteY922" fmla="*/ 3281083 h 3792071"/>
              <a:gd name="connsiteX923" fmla="*/ 1264024 w 3807777"/>
              <a:gd name="connsiteY923" fmla="*/ 3307977 h 3792071"/>
              <a:gd name="connsiteX924" fmla="*/ 1371600 w 3807777"/>
              <a:gd name="connsiteY924" fmla="*/ 3321424 h 3792071"/>
              <a:gd name="connsiteX925" fmla="*/ 1425388 w 3807777"/>
              <a:gd name="connsiteY925" fmla="*/ 3334871 h 3792071"/>
              <a:gd name="connsiteX926" fmla="*/ 1506071 w 3807777"/>
              <a:gd name="connsiteY926" fmla="*/ 3348318 h 3792071"/>
              <a:gd name="connsiteX927" fmla="*/ 2501153 w 3807777"/>
              <a:gd name="connsiteY927" fmla="*/ 3334871 h 3792071"/>
              <a:gd name="connsiteX928" fmla="*/ 2595283 w 3807777"/>
              <a:gd name="connsiteY928" fmla="*/ 3321424 h 3792071"/>
              <a:gd name="connsiteX929" fmla="*/ 2783541 w 3807777"/>
              <a:gd name="connsiteY929" fmla="*/ 3307977 h 3792071"/>
              <a:gd name="connsiteX930" fmla="*/ 2837330 w 3807777"/>
              <a:gd name="connsiteY930" fmla="*/ 3294530 h 3792071"/>
              <a:gd name="connsiteX931" fmla="*/ 3012141 w 3807777"/>
              <a:gd name="connsiteY931" fmla="*/ 3267636 h 3792071"/>
              <a:gd name="connsiteX932" fmla="*/ 3186953 w 3807777"/>
              <a:gd name="connsiteY932" fmla="*/ 3227295 h 3792071"/>
              <a:gd name="connsiteX933" fmla="*/ 3334871 w 3807777"/>
              <a:gd name="connsiteY933" fmla="*/ 3160059 h 3792071"/>
              <a:gd name="connsiteX934" fmla="*/ 3375212 w 3807777"/>
              <a:gd name="connsiteY934" fmla="*/ 3119718 h 3792071"/>
              <a:gd name="connsiteX935" fmla="*/ 3469341 w 3807777"/>
              <a:gd name="connsiteY935" fmla="*/ 3039036 h 3792071"/>
              <a:gd name="connsiteX936" fmla="*/ 3496236 w 3807777"/>
              <a:gd name="connsiteY936" fmla="*/ 2985247 h 3792071"/>
              <a:gd name="connsiteX937" fmla="*/ 3523130 w 3807777"/>
              <a:gd name="connsiteY937" fmla="*/ 2904565 h 3792071"/>
              <a:gd name="connsiteX938" fmla="*/ 3536577 w 3807777"/>
              <a:gd name="connsiteY938" fmla="*/ 2864224 h 3792071"/>
              <a:gd name="connsiteX939" fmla="*/ 3523130 w 3807777"/>
              <a:gd name="connsiteY939" fmla="*/ 2433918 h 3792071"/>
              <a:gd name="connsiteX940" fmla="*/ 3482788 w 3807777"/>
              <a:gd name="connsiteY940" fmla="*/ 2178424 h 3792071"/>
              <a:gd name="connsiteX941" fmla="*/ 3455894 w 3807777"/>
              <a:gd name="connsiteY941" fmla="*/ 2043953 h 3792071"/>
              <a:gd name="connsiteX942" fmla="*/ 3442447 w 3807777"/>
              <a:gd name="connsiteY942" fmla="*/ 1976718 h 3792071"/>
              <a:gd name="connsiteX943" fmla="*/ 3388659 w 3807777"/>
              <a:gd name="connsiteY943" fmla="*/ 1828800 h 3792071"/>
              <a:gd name="connsiteX944" fmla="*/ 3361765 w 3807777"/>
              <a:gd name="connsiteY944" fmla="*/ 1721224 h 3792071"/>
              <a:gd name="connsiteX945" fmla="*/ 3334871 w 3807777"/>
              <a:gd name="connsiteY945" fmla="*/ 1653989 h 3792071"/>
              <a:gd name="connsiteX946" fmla="*/ 3307977 w 3807777"/>
              <a:gd name="connsiteY946" fmla="*/ 1546412 h 3792071"/>
              <a:gd name="connsiteX947" fmla="*/ 3281083 w 3807777"/>
              <a:gd name="connsiteY947" fmla="*/ 1492624 h 3792071"/>
              <a:gd name="connsiteX948" fmla="*/ 3267636 w 3807777"/>
              <a:gd name="connsiteY948" fmla="*/ 1438836 h 3792071"/>
              <a:gd name="connsiteX949" fmla="*/ 3240741 w 3807777"/>
              <a:gd name="connsiteY949" fmla="*/ 1358153 h 3792071"/>
              <a:gd name="connsiteX950" fmla="*/ 3227294 w 3807777"/>
              <a:gd name="connsiteY950" fmla="*/ 1317812 h 3792071"/>
              <a:gd name="connsiteX951" fmla="*/ 3200400 w 3807777"/>
              <a:gd name="connsiteY951" fmla="*/ 1277471 h 3792071"/>
              <a:gd name="connsiteX952" fmla="*/ 3173506 w 3807777"/>
              <a:gd name="connsiteY952" fmla="*/ 1183342 h 3792071"/>
              <a:gd name="connsiteX953" fmla="*/ 3133165 w 3807777"/>
              <a:gd name="connsiteY953" fmla="*/ 1143000 h 3792071"/>
              <a:gd name="connsiteX954" fmla="*/ 3079377 w 3807777"/>
              <a:gd name="connsiteY954" fmla="*/ 1062318 h 3792071"/>
              <a:gd name="connsiteX955" fmla="*/ 3039036 w 3807777"/>
              <a:gd name="connsiteY955" fmla="*/ 995083 h 379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</a:cxnLst>
            <a:rect l="l" t="t" r="r" b="b"/>
            <a:pathLst>
              <a:path w="3807777" h="3792071">
                <a:moveTo>
                  <a:pt x="3738283" y="40342"/>
                </a:moveTo>
                <a:lnTo>
                  <a:pt x="2891118" y="94130"/>
                </a:lnTo>
                <a:cubicBezTo>
                  <a:pt x="2828365" y="107577"/>
                  <a:pt x="2766163" y="123920"/>
                  <a:pt x="2702859" y="134471"/>
                </a:cubicBezTo>
                <a:cubicBezTo>
                  <a:pt x="2658425" y="141877"/>
                  <a:pt x="2612090" y="136992"/>
                  <a:pt x="2568388" y="147918"/>
                </a:cubicBezTo>
                <a:cubicBezTo>
                  <a:pt x="2539217" y="155211"/>
                  <a:pt x="2515964" y="177983"/>
                  <a:pt x="2487706" y="188259"/>
                </a:cubicBezTo>
                <a:cubicBezTo>
                  <a:pt x="2431442" y="208719"/>
                  <a:pt x="2426730" y="191853"/>
                  <a:pt x="2380130" y="215153"/>
                </a:cubicBezTo>
                <a:cubicBezTo>
                  <a:pt x="2365675" y="222381"/>
                  <a:pt x="2353916" y="234198"/>
                  <a:pt x="2339788" y="242047"/>
                </a:cubicBezTo>
                <a:cubicBezTo>
                  <a:pt x="2313503" y="256650"/>
                  <a:pt x="2286583" y="270177"/>
                  <a:pt x="2259106" y="282389"/>
                </a:cubicBezTo>
                <a:cubicBezTo>
                  <a:pt x="2200600" y="308392"/>
                  <a:pt x="2233341" y="283647"/>
                  <a:pt x="2164977" y="309283"/>
                </a:cubicBezTo>
                <a:cubicBezTo>
                  <a:pt x="2146207" y="316322"/>
                  <a:pt x="2129958" y="329138"/>
                  <a:pt x="2111188" y="336177"/>
                </a:cubicBezTo>
                <a:cubicBezTo>
                  <a:pt x="2093884" y="342666"/>
                  <a:pt x="2074704" y="343135"/>
                  <a:pt x="2057400" y="349624"/>
                </a:cubicBezTo>
                <a:cubicBezTo>
                  <a:pt x="2038631" y="356662"/>
                  <a:pt x="2022037" y="368622"/>
                  <a:pt x="2003612" y="376518"/>
                </a:cubicBezTo>
                <a:cubicBezTo>
                  <a:pt x="1976604" y="388093"/>
                  <a:pt x="1936778" y="396588"/>
                  <a:pt x="1909483" y="403412"/>
                </a:cubicBezTo>
                <a:cubicBezTo>
                  <a:pt x="1843383" y="469510"/>
                  <a:pt x="1894889" y="427230"/>
                  <a:pt x="1721224" y="470647"/>
                </a:cubicBezTo>
                <a:cubicBezTo>
                  <a:pt x="1703295" y="475129"/>
                  <a:pt x="1685558" y="480471"/>
                  <a:pt x="1667436" y="484095"/>
                </a:cubicBezTo>
                <a:cubicBezTo>
                  <a:pt x="1645024" y="488577"/>
                  <a:pt x="1622373" y="491999"/>
                  <a:pt x="1600200" y="497542"/>
                </a:cubicBezTo>
                <a:cubicBezTo>
                  <a:pt x="1568542" y="505456"/>
                  <a:pt x="1537979" y="517599"/>
                  <a:pt x="1506071" y="524436"/>
                </a:cubicBezTo>
                <a:cubicBezTo>
                  <a:pt x="1475079" y="531077"/>
                  <a:pt x="1443268" y="533064"/>
                  <a:pt x="1411941" y="537883"/>
                </a:cubicBezTo>
                <a:cubicBezTo>
                  <a:pt x="1384993" y="542029"/>
                  <a:pt x="1357919" y="545617"/>
                  <a:pt x="1331259" y="551330"/>
                </a:cubicBezTo>
                <a:cubicBezTo>
                  <a:pt x="1295117" y="559075"/>
                  <a:pt x="1259928" y="570975"/>
                  <a:pt x="1223683" y="578224"/>
                </a:cubicBezTo>
                <a:cubicBezTo>
                  <a:pt x="1201271" y="582706"/>
                  <a:pt x="1178620" y="586128"/>
                  <a:pt x="1156447" y="591671"/>
                </a:cubicBezTo>
                <a:cubicBezTo>
                  <a:pt x="1092499" y="607658"/>
                  <a:pt x="1137778" y="605988"/>
                  <a:pt x="1062318" y="618565"/>
                </a:cubicBezTo>
                <a:cubicBezTo>
                  <a:pt x="1026672" y="624506"/>
                  <a:pt x="990516" y="626901"/>
                  <a:pt x="954741" y="632012"/>
                </a:cubicBezTo>
                <a:cubicBezTo>
                  <a:pt x="927750" y="635868"/>
                  <a:pt x="900884" y="640582"/>
                  <a:pt x="874059" y="645459"/>
                </a:cubicBezTo>
                <a:cubicBezTo>
                  <a:pt x="851572" y="649548"/>
                  <a:pt x="829414" y="655431"/>
                  <a:pt x="806824" y="658906"/>
                </a:cubicBezTo>
                <a:cubicBezTo>
                  <a:pt x="771106" y="664401"/>
                  <a:pt x="735106" y="667871"/>
                  <a:pt x="699247" y="672353"/>
                </a:cubicBezTo>
                <a:cubicBezTo>
                  <a:pt x="685800" y="676835"/>
                  <a:pt x="672581" y="682070"/>
                  <a:pt x="658906" y="685800"/>
                </a:cubicBezTo>
                <a:cubicBezTo>
                  <a:pt x="623246" y="695526"/>
                  <a:pt x="551330" y="712695"/>
                  <a:pt x="551330" y="712695"/>
                </a:cubicBezTo>
                <a:cubicBezTo>
                  <a:pt x="537883" y="721660"/>
                  <a:pt x="522416" y="728161"/>
                  <a:pt x="510988" y="739589"/>
                </a:cubicBezTo>
                <a:cubicBezTo>
                  <a:pt x="484015" y="766561"/>
                  <a:pt x="457955" y="811660"/>
                  <a:pt x="443753" y="847165"/>
                </a:cubicBezTo>
                <a:cubicBezTo>
                  <a:pt x="433225" y="873486"/>
                  <a:pt x="416859" y="927847"/>
                  <a:pt x="416859" y="927847"/>
                </a:cubicBezTo>
                <a:cubicBezTo>
                  <a:pt x="430306" y="981635"/>
                  <a:pt x="433592" y="1039046"/>
                  <a:pt x="457200" y="1089212"/>
                </a:cubicBezTo>
                <a:cubicBezTo>
                  <a:pt x="501964" y="1184334"/>
                  <a:pt x="697519" y="1220475"/>
                  <a:pt x="753036" y="1237130"/>
                </a:cubicBezTo>
                <a:cubicBezTo>
                  <a:pt x="797859" y="1250577"/>
                  <a:pt x="841618" y="1268293"/>
                  <a:pt x="887506" y="1277471"/>
                </a:cubicBezTo>
                <a:cubicBezTo>
                  <a:pt x="931678" y="1286305"/>
                  <a:pt x="977177" y="1286202"/>
                  <a:pt x="1021977" y="1290918"/>
                </a:cubicBezTo>
                <a:cubicBezTo>
                  <a:pt x="1062343" y="1295167"/>
                  <a:pt x="1102963" y="1297692"/>
                  <a:pt x="1143000" y="1304365"/>
                </a:cubicBezTo>
                <a:cubicBezTo>
                  <a:pt x="1210634" y="1315637"/>
                  <a:pt x="1276669" y="1336201"/>
                  <a:pt x="1344706" y="1344706"/>
                </a:cubicBezTo>
                <a:cubicBezTo>
                  <a:pt x="1380565" y="1349188"/>
                  <a:pt x="1416565" y="1352658"/>
                  <a:pt x="1452283" y="1358153"/>
                </a:cubicBezTo>
                <a:cubicBezTo>
                  <a:pt x="1474873" y="1361628"/>
                  <a:pt x="1496892" y="1368368"/>
                  <a:pt x="1519518" y="1371600"/>
                </a:cubicBezTo>
                <a:cubicBezTo>
                  <a:pt x="1559699" y="1377340"/>
                  <a:pt x="1600200" y="1380565"/>
                  <a:pt x="1640541" y="1385047"/>
                </a:cubicBezTo>
                <a:cubicBezTo>
                  <a:pt x="1658471" y="1389530"/>
                  <a:pt x="1676560" y="1393418"/>
                  <a:pt x="1694330" y="1398495"/>
                </a:cubicBezTo>
                <a:cubicBezTo>
                  <a:pt x="1707959" y="1402389"/>
                  <a:pt x="1720639" y="1409937"/>
                  <a:pt x="1734671" y="1411942"/>
                </a:cubicBezTo>
                <a:cubicBezTo>
                  <a:pt x="1783682" y="1418944"/>
                  <a:pt x="1833282" y="1420907"/>
                  <a:pt x="1882588" y="1425389"/>
                </a:cubicBezTo>
                <a:cubicBezTo>
                  <a:pt x="1987679" y="1421636"/>
                  <a:pt x="2247651" y="1420384"/>
                  <a:pt x="2393577" y="1398495"/>
                </a:cubicBezTo>
                <a:cubicBezTo>
                  <a:pt x="2438782" y="1391714"/>
                  <a:pt x="2482895" y="1378729"/>
                  <a:pt x="2528047" y="1371600"/>
                </a:cubicBezTo>
                <a:cubicBezTo>
                  <a:pt x="2753523" y="1335998"/>
                  <a:pt x="2551924" y="1378460"/>
                  <a:pt x="2743200" y="1344706"/>
                </a:cubicBezTo>
                <a:cubicBezTo>
                  <a:pt x="2990778" y="1301016"/>
                  <a:pt x="2770909" y="1331157"/>
                  <a:pt x="2985247" y="1304365"/>
                </a:cubicBezTo>
                <a:cubicBezTo>
                  <a:pt x="3100213" y="1266043"/>
                  <a:pt x="3037800" y="1280987"/>
                  <a:pt x="3173506" y="1264024"/>
                </a:cubicBezTo>
                <a:cubicBezTo>
                  <a:pt x="3186953" y="1255059"/>
                  <a:pt x="3199392" y="1244358"/>
                  <a:pt x="3213847" y="1237130"/>
                </a:cubicBezTo>
                <a:cubicBezTo>
                  <a:pt x="3233139" y="1227484"/>
                  <a:pt x="3290742" y="1214545"/>
                  <a:pt x="3307977" y="1210236"/>
                </a:cubicBezTo>
                <a:cubicBezTo>
                  <a:pt x="3325906" y="1201271"/>
                  <a:pt x="3344576" y="1193655"/>
                  <a:pt x="3361765" y="1183342"/>
                </a:cubicBezTo>
                <a:cubicBezTo>
                  <a:pt x="3389481" y="1166712"/>
                  <a:pt x="3442447" y="1129553"/>
                  <a:pt x="3442447" y="1129553"/>
                </a:cubicBezTo>
                <a:cubicBezTo>
                  <a:pt x="3446929" y="1116106"/>
                  <a:pt x="3459081" y="1103023"/>
                  <a:pt x="3455894" y="1089212"/>
                </a:cubicBezTo>
                <a:cubicBezTo>
                  <a:pt x="3439106" y="1016466"/>
                  <a:pt x="3425288" y="969578"/>
                  <a:pt x="3375212" y="927847"/>
                </a:cubicBezTo>
                <a:cubicBezTo>
                  <a:pt x="3357995" y="913499"/>
                  <a:pt x="3339661" y="900533"/>
                  <a:pt x="3321424" y="887506"/>
                </a:cubicBezTo>
                <a:cubicBezTo>
                  <a:pt x="3308273" y="878112"/>
                  <a:pt x="3294530" y="869577"/>
                  <a:pt x="3281083" y="860612"/>
                </a:cubicBezTo>
                <a:cubicBezTo>
                  <a:pt x="3272118" y="847165"/>
                  <a:pt x="3266808" y="830367"/>
                  <a:pt x="3254188" y="820271"/>
                </a:cubicBezTo>
                <a:cubicBezTo>
                  <a:pt x="3243120" y="811416"/>
                  <a:pt x="3226875" y="812408"/>
                  <a:pt x="3213847" y="806824"/>
                </a:cubicBezTo>
                <a:cubicBezTo>
                  <a:pt x="3166077" y="786351"/>
                  <a:pt x="3160232" y="780045"/>
                  <a:pt x="3119718" y="753036"/>
                </a:cubicBezTo>
                <a:lnTo>
                  <a:pt x="1963271" y="766483"/>
                </a:lnTo>
                <a:cubicBezTo>
                  <a:pt x="1936012" y="767076"/>
                  <a:pt x="1909579" y="776074"/>
                  <a:pt x="1882588" y="779930"/>
                </a:cubicBezTo>
                <a:cubicBezTo>
                  <a:pt x="1779750" y="794621"/>
                  <a:pt x="1737206" y="796814"/>
                  <a:pt x="1627094" y="806824"/>
                </a:cubicBezTo>
                <a:cubicBezTo>
                  <a:pt x="1609165" y="811306"/>
                  <a:pt x="1591428" y="816647"/>
                  <a:pt x="1573306" y="820271"/>
                </a:cubicBezTo>
                <a:cubicBezTo>
                  <a:pt x="1546570" y="825618"/>
                  <a:pt x="1518739" y="825883"/>
                  <a:pt x="1492624" y="833718"/>
                </a:cubicBezTo>
                <a:cubicBezTo>
                  <a:pt x="1473424" y="839478"/>
                  <a:pt x="1457853" y="854273"/>
                  <a:pt x="1438836" y="860612"/>
                </a:cubicBezTo>
                <a:cubicBezTo>
                  <a:pt x="1403770" y="872301"/>
                  <a:pt x="1331259" y="887506"/>
                  <a:pt x="1331259" y="887506"/>
                </a:cubicBezTo>
                <a:cubicBezTo>
                  <a:pt x="1294589" y="924176"/>
                  <a:pt x="1283128" y="939440"/>
                  <a:pt x="1237130" y="968189"/>
                </a:cubicBezTo>
                <a:cubicBezTo>
                  <a:pt x="1172169" y="1008790"/>
                  <a:pt x="1184617" y="982138"/>
                  <a:pt x="1116106" y="1035424"/>
                </a:cubicBezTo>
                <a:cubicBezTo>
                  <a:pt x="1020390" y="1109870"/>
                  <a:pt x="1104208" y="1075249"/>
                  <a:pt x="1021977" y="1102659"/>
                </a:cubicBezTo>
                <a:cubicBezTo>
                  <a:pt x="1004047" y="1116106"/>
                  <a:pt x="984036" y="1127152"/>
                  <a:pt x="968188" y="1143000"/>
                </a:cubicBezTo>
                <a:cubicBezTo>
                  <a:pt x="956760" y="1154428"/>
                  <a:pt x="951640" y="1170926"/>
                  <a:pt x="941294" y="1183342"/>
                </a:cubicBezTo>
                <a:cubicBezTo>
                  <a:pt x="929120" y="1197951"/>
                  <a:pt x="913329" y="1209244"/>
                  <a:pt x="900953" y="1223683"/>
                </a:cubicBezTo>
                <a:cubicBezTo>
                  <a:pt x="825650" y="1311537"/>
                  <a:pt x="900057" y="1247888"/>
                  <a:pt x="806824" y="1317812"/>
                </a:cubicBezTo>
                <a:cubicBezTo>
                  <a:pt x="774851" y="1413730"/>
                  <a:pt x="820186" y="1297770"/>
                  <a:pt x="753036" y="1398495"/>
                </a:cubicBezTo>
                <a:cubicBezTo>
                  <a:pt x="745173" y="1410289"/>
                  <a:pt x="745927" y="1426158"/>
                  <a:pt x="739588" y="1438836"/>
                </a:cubicBezTo>
                <a:cubicBezTo>
                  <a:pt x="700577" y="1516855"/>
                  <a:pt x="721159" y="1438675"/>
                  <a:pt x="685800" y="1532965"/>
                </a:cubicBezTo>
                <a:cubicBezTo>
                  <a:pt x="679311" y="1550269"/>
                  <a:pt x="679633" y="1569766"/>
                  <a:pt x="672353" y="1586753"/>
                </a:cubicBezTo>
                <a:cubicBezTo>
                  <a:pt x="665987" y="1601608"/>
                  <a:pt x="652687" y="1612640"/>
                  <a:pt x="645459" y="1627095"/>
                </a:cubicBezTo>
                <a:cubicBezTo>
                  <a:pt x="639120" y="1639773"/>
                  <a:pt x="636494" y="1653989"/>
                  <a:pt x="632012" y="1667436"/>
                </a:cubicBezTo>
                <a:cubicBezTo>
                  <a:pt x="640977" y="1716742"/>
                  <a:pt x="645139" y="1767167"/>
                  <a:pt x="658906" y="1815353"/>
                </a:cubicBezTo>
                <a:cubicBezTo>
                  <a:pt x="671233" y="1858497"/>
                  <a:pt x="695884" y="1857375"/>
                  <a:pt x="726141" y="1882589"/>
                </a:cubicBezTo>
                <a:cubicBezTo>
                  <a:pt x="740750" y="1894763"/>
                  <a:pt x="750660" y="1912381"/>
                  <a:pt x="766483" y="1922930"/>
                </a:cubicBezTo>
                <a:cubicBezTo>
                  <a:pt x="778277" y="1930792"/>
                  <a:pt x="794580" y="1929235"/>
                  <a:pt x="806824" y="1936377"/>
                </a:cubicBezTo>
                <a:cubicBezTo>
                  <a:pt x="848703" y="1960807"/>
                  <a:pt x="884482" y="1995377"/>
                  <a:pt x="927847" y="2017059"/>
                </a:cubicBezTo>
                <a:cubicBezTo>
                  <a:pt x="1106286" y="2106277"/>
                  <a:pt x="883444" y="1998027"/>
                  <a:pt x="1021977" y="2057400"/>
                </a:cubicBezTo>
                <a:cubicBezTo>
                  <a:pt x="1040402" y="2065297"/>
                  <a:pt x="1057340" y="2076398"/>
                  <a:pt x="1075765" y="2084295"/>
                </a:cubicBezTo>
                <a:cubicBezTo>
                  <a:pt x="1108003" y="2098112"/>
                  <a:pt x="1135779" y="2101442"/>
                  <a:pt x="1169894" y="2111189"/>
                </a:cubicBezTo>
                <a:cubicBezTo>
                  <a:pt x="1206192" y="2121560"/>
                  <a:pt x="1224617" y="2132829"/>
                  <a:pt x="1264024" y="2138083"/>
                </a:cubicBezTo>
                <a:cubicBezTo>
                  <a:pt x="1313099" y="2144626"/>
                  <a:pt x="1362635" y="2147048"/>
                  <a:pt x="1411941" y="2151530"/>
                </a:cubicBezTo>
                <a:cubicBezTo>
                  <a:pt x="1677238" y="2144161"/>
                  <a:pt x="1826363" y="2148956"/>
                  <a:pt x="2057400" y="2124636"/>
                </a:cubicBezTo>
                <a:cubicBezTo>
                  <a:pt x="2104368" y="2119692"/>
                  <a:pt x="2184054" y="2105768"/>
                  <a:pt x="2232212" y="2097742"/>
                </a:cubicBezTo>
                <a:cubicBezTo>
                  <a:pt x="2356917" y="2022917"/>
                  <a:pt x="2236839" y="2083137"/>
                  <a:pt x="2393577" y="2043953"/>
                </a:cubicBezTo>
                <a:cubicBezTo>
                  <a:pt x="2416994" y="2038099"/>
                  <a:pt x="2438211" y="2025534"/>
                  <a:pt x="2460812" y="2017059"/>
                </a:cubicBezTo>
                <a:cubicBezTo>
                  <a:pt x="2499394" y="2002591"/>
                  <a:pt x="2512555" y="2000762"/>
                  <a:pt x="2554941" y="1990165"/>
                </a:cubicBezTo>
                <a:cubicBezTo>
                  <a:pt x="2673614" y="1911052"/>
                  <a:pt x="2483927" y="2032396"/>
                  <a:pt x="2675965" y="1936377"/>
                </a:cubicBezTo>
                <a:cubicBezTo>
                  <a:pt x="2693894" y="1927412"/>
                  <a:pt x="2711141" y="1916928"/>
                  <a:pt x="2729753" y="1909483"/>
                </a:cubicBezTo>
                <a:cubicBezTo>
                  <a:pt x="2784316" y="1887658"/>
                  <a:pt x="2811391" y="1882350"/>
                  <a:pt x="2864224" y="1869142"/>
                </a:cubicBezTo>
                <a:cubicBezTo>
                  <a:pt x="2882153" y="1855695"/>
                  <a:pt x="2899007" y="1840678"/>
                  <a:pt x="2918012" y="1828800"/>
                </a:cubicBezTo>
                <a:cubicBezTo>
                  <a:pt x="2982877" y="1788259"/>
                  <a:pt x="2953915" y="1813413"/>
                  <a:pt x="3012141" y="1788459"/>
                </a:cubicBezTo>
                <a:cubicBezTo>
                  <a:pt x="3110587" y="1746268"/>
                  <a:pt x="3020552" y="1772910"/>
                  <a:pt x="3119718" y="1748118"/>
                </a:cubicBezTo>
                <a:cubicBezTo>
                  <a:pt x="3160232" y="1721109"/>
                  <a:pt x="3166077" y="1714803"/>
                  <a:pt x="3213847" y="1694330"/>
                </a:cubicBezTo>
                <a:cubicBezTo>
                  <a:pt x="3226875" y="1688746"/>
                  <a:pt x="3240741" y="1685365"/>
                  <a:pt x="3254188" y="1680883"/>
                </a:cubicBezTo>
                <a:cubicBezTo>
                  <a:pt x="3406572" y="1566597"/>
                  <a:pt x="3214089" y="1705946"/>
                  <a:pt x="3361765" y="1613647"/>
                </a:cubicBezTo>
                <a:cubicBezTo>
                  <a:pt x="3380770" y="1601769"/>
                  <a:pt x="3397193" y="1586158"/>
                  <a:pt x="3415553" y="1573306"/>
                </a:cubicBezTo>
                <a:cubicBezTo>
                  <a:pt x="3442033" y="1554770"/>
                  <a:pt x="3473380" y="1542374"/>
                  <a:pt x="3496236" y="1519518"/>
                </a:cubicBezTo>
                <a:cubicBezTo>
                  <a:pt x="3514165" y="1501589"/>
                  <a:pt x="3529391" y="1480468"/>
                  <a:pt x="3550024" y="1465730"/>
                </a:cubicBezTo>
                <a:cubicBezTo>
                  <a:pt x="3561558" y="1457491"/>
                  <a:pt x="3577974" y="1459167"/>
                  <a:pt x="3590365" y="1452283"/>
                </a:cubicBezTo>
                <a:cubicBezTo>
                  <a:pt x="3618620" y="1436586"/>
                  <a:pt x="3671047" y="1398495"/>
                  <a:pt x="3671047" y="1398495"/>
                </a:cubicBezTo>
                <a:cubicBezTo>
                  <a:pt x="3637319" y="1364765"/>
                  <a:pt x="3647366" y="1365588"/>
                  <a:pt x="3590365" y="1358153"/>
                </a:cubicBezTo>
                <a:cubicBezTo>
                  <a:pt x="3514170" y="1348215"/>
                  <a:pt x="3258223" y="1322080"/>
                  <a:pt x="3160059" y="1317812"/>
                </a:cubicBezTo>
                <a:cubicBezTo>
                  <a:pt x="3012213" y="1311384"/>
                  <a:pt x="2864224" y="1308847"/>
                  <a:pt x="2716306" y="1304365"/>
                </a:cubicBezTo>
                <a:cubicBezTo>
                  <a:pt x="2675965" y="1299883"/>
                  <a:pt x="2635720" y="1294434"/>
                  <a:pt x="2595283" y="1290918"/>
                </a:cubicBezTo>
                <a:cubicBezTo>
                  <a:pt x="2365257" y="1270916"/>
                  <a:pt x="2428127" y="1282520"/>
                  <a:pt x="2178424" y="1264024"/>
                </a:cubicBezTo>
                <a:cubicBezTo>
                  <a:pt x="2133500" y="1260696"/>
                  <a:pt x="2088831" y="1254479"/>
                  <a:pt x="2043953" y="1250577"/>
                </a:cubicBezTo>
                <a:cubicBezTo>
                  <a:pt x="1985730" y="1245514"/>
                  <a:pt x="1927364" y="1242193"/>
                  <a:pt x="1869141" y="1237130"/>
                </a:cubicBezTo>
                <a:cubicBezTo>
                  <a:pt x="1824263" y="1233228"/>
                  <a:pt x="1779585" y="1227138"/>
                  <a:pt x="1734671" y="1223683"/>
                </a:cubicBezTo>
                <a:cubicBezTo>
                  <a:pt x="1663025" y="1218172"/>
                  <a:pt x="1591236" y="1214718"/>
                  <a:pt x="1519518" y="1210236"/>
                </a:cubicBezTo>
                <a:cubicBezTo>
                  <a:pt x="1499318" y="1210666"/>
                  <a:pt x="999316" y="1195942"/>
                  <a:pt x="793377" y="1237130"/>
                </a:cubicBezTo>
                <a:cubicBezTo>
                  <a:pt x="779478" y="1239910"/>
                  <a:pt x="766483" y="1246095"/>
                  <a:pt x="753036" y="1250577"/>
                </a:cubicBezTo>
                <a:cubicBezTo>
                  <a:pt x="719334" y="1284277"/>
                  <a:pt x="717766" y="1283310"/>
                  <a:pt x="685800" y="1331259"/>
                </a:cubicBezTo>
                <a:cubicBezTo>
                  <a:pt x="671302" y="1353006"/>
                  <a:pt x="662670" y="1378825"/>
                  <a:pt x="645459" y="1398495"/>
                </a:cubicBezTo>
                <a:cubicBezTo>
                  <a:pt x="630701" y="1415362"/>
                  <a:pt x="609600" y="1425389"/>
                  <a:pt x="591671" y="1438836"/>
                </a:cubicBezTo>
                <a:cubicBezTo>
                  <a:pt x="573267" y="1475644"/>
                  <a:pt x="563224" y="1501289"/>
                  <a:pt x="537883" y="1532965"/>
                </a:cubicBezTo>
                <a:cubicBezTo>
                  <a:pt x="529963" y="1542865"/>
                  <a:pt x="518908" y="1549959"/>
                  <a:pt x="510988" y="1559859"/>
                </a:cubicBezTo>
                <a:cubicBezTo>
                  <a:pt x="500892" y="1572479"/>
                  <a:pt x="494440" y="1587784"/>
                  <a:pt x="484094" y="1600200"/>
                </a:cubicBezTo>
                <a:cubicBezTo>
                  <a:pt x="451737" y="1639029"/>
                  <a:pt x="443080" y="1640991"/>
                  <a:pt x="403412" y="1667436"/>
                </a:cubicBezTo>
                <a:cubicBezTo>
                  <a:pt x="389814" y="1687832"/>
                  <a:pt x="363071" y="1720282"/>
                  <a:pt x="363071" y="1748118"/>
                </a:cubicBezTo>
                <a:cubicBezTo>
                  <a:pt x="363071" y="1791094"/>
                  <a:pt x="361615" y="2051577"/>
                  <a:pt x="389965" y="2164977"/>
                </a:cubicBezTo>
                <a:cubicBezTo>
                  <a:pt x="396841" y="2192479"/>
                  <a:pt x="409983" y="2218157"/>
                  <a:pt x="416859" y="2245659"/>
                </a:cubicBezTo>
                <a:cubicBezTo>
                  <a:pt x="425906" y="2281848"/>
                  <a:pt x="432087" y="2323100"/>
                  <a:pt x="457200" y="2353236"/>
                </a:cubicBezTo>
                <a:cubicBezTo>
                  <a:pt x="467546" y="2365652"/>
                  <a:pt x="484094" y="2371165"/>
                  <a:pt x="497541" y="2380130"/>
                </a:cubicBezTo>
                <a:cubicBezTo>
                  <a:pt x="502023" y="2393577"/>
                  <a:pt x="503125" y="2408677"/>
                  <a:pt x="510988" y="2420471"/>
                </a:cubicBezTo>
                <a:cubicBezTo>
                  <a:pt x="531695" y="2451531"/>
                  <a:pt x="561905" y="2467862"/>
                  <a:pt x="591671" y="2487706"/>
                </a:cubicBezTo>
                <a:cubicBezTo>
                  <a:pt x="666854" y="2587952"/>
                  <a:pt x="588240" y="2505707"/>
                  <a:pt x="726141" y="2568389"/>
                </a:cubicBezTo>
                <a:cubicBezTo>
                  <a:pt x="746544" y="2577663"/>
                  <a:pt x="759884" y="2598707"/>
                  <a:pt x="779930" y="2608730"/>
                </a:cubicBezTo>
                <a:cubicBezTo>
                  <a:pt x="809546" y="2623538"/>
                  <a:pt x="931199" y="2634362"/>
                  <a:pt x="941294" y="2635624"/>
                </a:cubicBezTo>
                <a:cubicBezTo>
                  <a:pt x="1118249" y="2694608"/>
                  <a:pt x="1020289" y="2669499"/>
                  <a:pt x="1237130" y="2702859"/>
                </a:cubicBezTo>
                <a:cubicBezTo>
                  <a:pt x="1322295" y="2698377"/>
                  <a:pt x="1407580" y="2695790"/>
                  <a:pt x="1492624" y="2689412"/>
                </a:cubicBezTo>
                <a:cubicBezTo>
                  <a:pt x="1586914" y="2682340"/>
                  <a:pt x="1681187" y="2674246"/>
                  <a:pt x="1775012" y="2662518"/>
                </a:cubicBezTo>
                <a:cubicBezTo>
                  <a:pt x="1810871" y="2658036"/>
                  <a:pt x="1846613" y="2652497"/>
                  <a:pt x="1882588" y="2649071"/>
                </a:cubicBezTo>
                <a:cubicBezTo>
                  <a:pt x="1940768" y="2643530"/>
                  <a:pt x="1999129" y="2640106"/>
                  <a:pt x="2057400" y="2635624"/>
                </a:cubicBezTo>
                <a:cubicBezTo>
                  <a:pt x="2097502" y="2619583"/>
                  <a:pt x="2164515" y="2591252"/>
                  <a:pt x="2205318" y="2581836"/>
                </a:cubicBezTo>
                <a:cubicBezTo>
                  <a:pt x="2236201" y="2574709"/>
                  <a:pt x="2268456" y="2575030"/>
                  <a:pt x="2299447" y="2568389"/>
                </a:cubicBezTo>
                <a:cubicBezTo>
                  <a:pt x="2548675" y="2514983"/>
                  <a:pt x="2240230" y="2563403"/>
                  <a:pt x="2487706" y="2528047"/>
                </a:cubicBezTo>
                <a:cubicBezTo>
                  <a:pt x="2514600" y="2514600"/>
                  <a:pt x="2540911" y="2499918"/>
                  <a:pt x="2568388" y="2487706"/>
                </a:cubicBezTo>
                <a:cubicBezTo>
                  <a:pt x="2599673" y="2473802"/>
                  <a:pt x="2629647" y="2470673"/>
                  <a:pt x="2662518" y="2460812"/>
                </a:cubicBezTo>
                <a:cubicBezTo>
                  <a:pt x="2689671" y="2452666"/>
                  <a:pt x="2715136" y="2437927"/>
                  <a:pt x="2743200" y="2433918"/>
                </a:cubicBezTo>
                <a:cubicBezTo>
                  <a:pt x="2777559" y="2429010"/>
                  <a:pt x="2852101" y="2421655"/>
                  <a:pt x="2891118" y="2407024"/>
                </a:cubicBezTo>
                <a:cubicBezTo>
                  <a:pt x="2909887" y="2399986"/>
                  <a:pt x="2926294" y="2387575"/>
                  <a:pt x="2944906" y="2380130"/>
                </a:cubicBezTo>
                <a:cubicBezTo>
                  <a:pt x="2971227" y="2369602"/>
                  <a:pt x="2998694" y="2362201"/>
                  <a:pt x="3025588" y="2353236"/>
                </a:cubicBezTo>
                <a:lnTo>
                  <a:pt x="3065930" y="2339789"/>
                </a:lnTo>
                <a:cubicBezTo>
                  <a:pt x="3079377" y="2330824"/>
                  <a:pt x="3091416" y="2319261"/>
                  <a:pt x="3106271" y="2312895"/>
                </a:cubicBezTo>
                <a:cubicBezTo>
                  <a:pt x="3123258" y="2305615"/>
                  <a:pt x="3144387" y="2309242"/>
                  <a:pt x="3160059" y="2299447"/>
                </a:cubicBezTo>
                <a:cubicBezTo>
                  <a:pt x="3181561" y="2286008"/>
                  <a:pt x="3194595" y="2262160"/>
                  <a:pt x="3213847" y="2245659"/>
                </a:cubicBezTo>
                <a:cubicBezTo>
                  <a:pt x="3226118" y="2235141"/>
                  <a:pt x="3240483" y="2227330"/>
                  <a:pt x="3254188" y="2218765"/>
                </a:cubicBezTo>
                <a:cubicBezTo>
                  <a:pt x="3276352" y="2204913"/>
                  <a:pt x="3299260" y="2192276"/>
                  <a:pt x="3321424" y="2178424"/>
                </a:cubicBezTo>
                <a:cubicBezTo>
                  <a:pt x="3335129" y="2169859"/>
                  <a:pt x="3347733" y="2159548"/>
                  <a:pt x="3361765" y="2151530"/>
                </a:cubicBezTo>
                <a:cubicBezTo>
                  <a:pt x="3379169" y="2141585"/>
                  <a:pt x="3397128" y="2132532"/>
                  <a:pt x="3415553" y="2124636"/>
                </a:cubicBezTo>
                <a:cubicBezTo>
                  <a:pt x="3428581" y="2119052"/>
                  <a:pt x="3443216" y="2117528"/>
                  <a:pt x="3455894" y="2111189"/>
                </a:cubicBezTo>
                <a:cubicBezTo>
                  <a:pt x="3470349" y="2103961"/>
                  <a:pt x="3481781" y="2091523"/>
                  <a:pt x="3496236" y="2084295"/>
                </a:cubicBezTo>
                <a:cubicBezTo>
                  <a:pt x="3508914" y="2077956"/>
                  <a:pt x="3523899" y="2077186"/>
                  <a:pt x="3536577" y="2070847"/>
                </a:cubicBezTo>
                <a:cubicBezTo>
                  <a:pt x="3551032" y="2063619"/>
                  <a:pt x="3562463" y="2051181"/>
                  <a:pt x="3576918" y="2043953"/>
                </a:cubicBezTo>
                <a:cubicBezTo>
                  <a:pt x="3589596" y="2037614"/>
                  <a:pt x="3604581" y="2036845"/>
                  <a:pt x="3617259" y="2030506"/>
                </a:cubicBezTo>
                <a:cubicBezTo>
                  <a:pt x="3631714" y="2023278"/>
                  <a:pt x="3642745" y="2009978"/>
                  <a:pt x="3657600" y="2003612"/>
                </a:cubicBezTo>
                <a:cubicBezTo>
                  <a:pt x="3674587" y="1996332"/>
                  <a:pt x="3693618" y="1995242"/>
                  <a:pt x="3711388" y="1990165"/>
                </a:cubicBezTo>
                <a:cubicBezTo>
                  <a:pt x="3725017" y="1986271"/>
                  <a:pt x="3738283" y="1981200"/>
                  <a:pt x="3751730" y="1976718"/>
                </a:cubicBezTo>
                <a:cubicBezTo>
                  <a:pt x="3765177" y="1967753"/>
                  <a:pt x="3804342" y="1960342"/>
                  <a:pt x="3792071" y="1949824"/>
                </a:cubicBezTo>
                <a:cubicBezTo>
                  <a:pt x="3722218" y="1889950"/>
                  <a:pt x="3606315" y="1890908"/>
                  <a:pt x="3523130" y="1882589"/>
                </a:cubicBezTo>
                <a:cubicBezTo>
                  <a:pt x="3210447" y="1816760"/>
                  <a:pt x="3354411" y="1835475"/>
                  <a:pt x="3092824" y="1815353"/>
                </a:cubicBezTo>
                <a:cubicBezTo>
                  <a:pt x="3065930" y="1806388"/>
                  <a:pt x="3039533" y="1795763"/>
                  <a:pt x="3012141" y="1788459"/>
                </a:cubicBezTo>
                <a:cubicBezTo>
                  <a:pt x="2902890" y="1759325"/>
                  <a:pt x="2899269" y="1763853"/>
                  <a:pt x="2796988" y="1748118"/>
                </a:cubicBezTo>
                <a:cubicBezTo>
                  <a:pt x="2770040" y="1743972"/>
                  <a:pt x="2743384" y="1737857"/>
                  <a:pt x="2716306" y="1734671"/>
                </a:cubicBezTo>
                <a:cubicBezTo>
                  <a:pt x="2667136" y="1728886"/>
                  <a:pt x="2617625" y="1726407"/>
                  <a:pt x="2568388" y="1721224"/>
                </a:cubicBezTo>
                <a:cubicBezTo>
                  <a:pt x="2532449" y="1717441"/>
                  <a:pt x="2496938" y="1708715"/>
                  <a:pt x="2460812" y="1707777"/>
                </a:cubicBezTo>
                <a:cubicBezTo>
                  <a:pt x="2151601" y="1699746"/>
                  <a:pt x="1842247" y="1698812"/>
                  <a:pt x="1532965" y="1694330"/>
                </a:cubicBezTo>
                <a:cubicBezTo>
                  <a:pt x="1295817" y="1646900"/>
                  <a:pt x="1441851" y="1670966"/>
                  <a:pt x="927847" y="1694330"/>
                </a:cubicBezTo>
                <a:cubicBezTo>
                  <a:pt x="890534" y="1696026"/>
                  <a:pt x="839114" y="1723908"/>
                  <a:pt x="806824" y="1734671"/>
                </a:cubicBezTo>
                <a:cubicBezTo>
                  <a:pt x="753516" y="1752440"/>
                  <a:pt x="701882" y="1754512"/>
                  <a:pt x="645459" y="1761565"/>
                </a:cubicBezTo>
                <a:cubicBezTo>
                  <a:pt x="623047" y="1770530"/>
                  <a:pt x="601123" y="1780826"/>
                  <a:pt x="578224" y="1788459"/>
                </a:cubicBezTo>
                <a:cubicBezTo>
                  <a:pt x="560691" y="1794303"/>
                  <a:pt x="541740" y="1795417"/>
                  <a:pt x="524436" y="1801906"/>
                </a:cubicBezTo>
                <a:cubicBezTo>
                  <a:pt x="505666" y="1808945"/>
                  <a:pt x="488577" y="1819835"/>
                  <a:pt x="470647" y="1828800"/>
                </a:cubicBezTo>
                <a:cubicBezTo>
                  <a:pt x="457200" y="1842247"/>
                  <a:pt x="444915" y="1856967"/>
                  <a:pt x="430306" y="1869142"/>
                </a:cubicBezTo>
                <a:cubicBezTo>
                  <a:pt x="417891" y="1879488"/>
                  <a:pt x="401393" y="1884608"/>
                  <a:pt x="389965" y="1896036"/>
                </a:cubicBezTo>
                <a:cubicBezTo>
                  <a:pt x="378537" y="1907464"/>
                  <a:pt x="372465" y="1923226"/>
                  <a:pt x="363071" y="1936377"/>
                </a:cubicBezTo>
                <a:cubicBezTo>
                  <a:pt x="350044" y="1954614"/>
                  <a:pt x="335487" y="1971738"/>
                  <a:pt x="322730" y="1990165"/>
                </a:cubicBezTo>
                <a:cubicBezTo>
                  <a:pt x="295132" y="2030028"/>
                  <a:pt x="257379" y="2065193"/>
                  <a:pt x="242047" y="2111189"/>
                </a:cubicBezTo>
                <a:lnTo>
                  <a:pt x="215153" y="2191871"/>
                </a:lnTo>
                <a:cubicBezTo>
                  <a:pt x="219635" y="2223247"/>
                  <a:pt x="216829" y="2256572"/>
                  <a:pt x="228600" y="2286000"/>
                </a:cubicBezTo>
                <a:cubicBezTo>
                  <a:pt x="235663" y="2303657"/>
                  <a:pt x="256565" y="2311903"/>
                  <a:pt x="268941" y="2326342"/>
                </a:cubicBezTo>
                <a:cubicBezTo>
                  <a:pt x="548132" y="2652065"/>
                  <a:pt x="277149" y="2364364"/>
                  <a:pt x="457200" y="2528047"/>
                </a:cubicBezTo>
                <a:cubicBezTo>
                  <a:pt x="485343" y="2553632"/>
                  <a:pt x="509612" y="2583286"/>
                  <a:pt x="537883" y="2608730"/>
                </a:cubicBezTo>
                <a:cubicBezTo>
                  <a:pt x="570515" y="2638099"/>
                  <a:pt x="676412" y="2705767"/>
                  <a:pt x="699247" y="2716306"/>
                </a:cubicBezTo>
                <a:cubicBezTo>
                  <a:pt x="719999" y="2725884"/>
                  <a:pt x="744235" y="2724518"/>
                  <a:pt x="766483" y="2729753"/>
                </a:cubicBezTo>
                <a:cubicBezTo>
                  <a:pt x="1136507" y="2816819"/>
                  <a:pt x="771255" y="2739938"/>
                  <a:pt x="1021977" y="2783542"/>
                </a:cubicBezTo>
                <a:cubicBezTo>
                  <a:pt x="1093865" y="2796044"/>
                  <a:pt x="1164726" y="2814833"/>
                  <a:pt x="1237130" y="2823883"/>
                </a:cubicBezTo>
                <a:lnTo>
                  <a:pt x="1344706" y="2837330"/>
                </a:lnTo>
                <a:cubicBezTo>
                  <a:pt x="1378539" y="2842163"/>
                  <a:pt x="1456824" y="2855801"/>
                  <a:pt x="1492624" y="2864224"/>
                </a:cubicBezTo>
                <a:cubicBezTo>
                  <a:pt x="1546594" y="2876923"/>
                  <a:pt x="1599865" y="2892538"/>
                  <a:pt x="1653988" y="2904565"/>
                </a:cubicBezTo>
                <a:cubicBezTo>
                  <a:pt x="1734341" y="2922421"/>
                  <a:pt x="1813549" y="2924585"/>
                  <a:pt x="1896036" y="2931459"/>
                </a:cubicBezTo>
                <a:cubicBezTo>
                  <a:pt x="2182968" y="2979281"/>
                  <a:pt x="1996988" y="2953395"/>
                  <a:pt x="2622177" y="2931459"/>
                </a:cubicBezTo>
                <a:cubicBezTo>
                  <a:pt x="2662741" y="2930036"/>
                  <a:pt x="2703019" y="2923752"/>
                  <a:pt x="2743200" y="2918012"/>
                </a:cubicBezTo>
                <a:cubicBezTo>
                  <a:pt x="2854184" y="2902157"/>
                  <a:pt x="2778656" y="2904040"/>
                  <a:pt x="2918012" y="2864224"/>
                </a:cubicBezTo>
                <a:cubicBezTo>
                  <a:pt x="2936671" y="2858893"/>
                  <a:pt x="3080148" y="2839141"/>
                  <a:pt x="3092824" y="2837330"/>
                </a:cubicBezTo>
                <a:cubicBezTo>
                  <a:pt x="3110753" y="2828365"/>
                  <a:pt x="3127773" y="2817286"/>
                  <a:pt x="3146612" y="2810436"/>
                </a:cubicBezTo>
                <a:cubicBezTo>
                  <a:pt x="3207430" y="2788320"/>
                  <a:pt x="3247467" y="2782197"/>
                  <a:pt x="3307977" y="2770095"/>
                </a:cubicBezTo>
                <a:cubicBezTo>
                  <a:pt x="3410768" y="2718698"/>
                  <a:pt x="3308510" y="2763237"/>
                  <a:pt x="3442447" y="2729753"/>
                </a:cubicBezTo>
                <a:cubicBezTo>
                  <a:pt x="3469950" y="2722877"/>
                  <a:pt x="3495976" y="2711005"/>
                  <a:pt x="3523130" y="2702859"/>
                </a:cubicBezTo>
                <a:cubicBezTo>
                  <a:pt x="3561111" y="2691465"/>
                  <a:pt x="3605765" y="2683643"/>
                  <a:pt x="3644153" y="2675965"/>
                </a:cubicBezTo>
                <a:cubicBezTo>
                  <a:pt x="3657600" y="2667000"/>
                  <a:pt x="3670039" y="2656298"/>
                  <a:pt x="3684494" y="2649071"/>
                </a:cubicBezTo>
                <a:cubicBezTo>
                  <a:pt x="3697172" y="2642732"/>
                  <a:pt x="3714813" y="2645647"/>
                  <a:pt x="3724836" y="2635624"/>
                </a:cubicBezTo>
                <a:cubicBezTo>
                  <a:pt x="3734859" y="2625601"/>
                  <a:pt x="3733801" y="2608730"/>
                  <a:pt x="3738283" y="2595283"/>
                </a:cubicBezTo>
                <a:cubicBezTo>
                  <a:pt x="3657355" y="2541332"/>
                  <a:pt x="3744081" y="2591177"/>
                  <a:pt x="3617259" y="2554942"/>
                </a:cubicBezTo>
                <a:cubicBezTo>
                  <a:pt x="3580435" y="2544421"/>
                  <a:pt x="3545749" y="2527481"/>
                  <a:pt x="3509683" y="2514600"/>
                </a:cubicBezTo>
                <a:cubicBezTo>
                  <a:pt x="3482986" y="2505065"/>
                  <a:pt x="3456154" y="2495852"/>
                  <a:pt x="3429000" y="2487706"/>
                </a:cubicBezTo>
                <a:cubicBezTo>
                  <a:pt x="3411298" y="2482396"/>
                  <a:pt x="3393531" y="2476702"/>
                  <a:pt x="3375212" y="2474259"/>
                </a:cubicBezTo>
                <a:cubicBezTo>
                  <a:pt x="3326137" y="2467716"/>
                  <a:pt x="3276558" y="2465738"/>
                  <a:pt x="3227294" y="2460812"/>
                </a:cubicBezTo>
                <a:cubicBezTo>
                  <a:pt x="3186906" y="2456773"/>
                  <a:pt x="3146612" y="2451847"/>
                  <a:pt x="3106271" y="2447365"/>
                </a:cubicBezTo>
                <a:lnTo>
                  <a:pt x="1909483" y="2474259"/>
                </a:lnTo>
                <a:cubicBezTo>
                  <a:pt x="1596509" y="2487577"/>
                  <a:pt x="2116490" y="2492369"/>
                  <a:pt x="1721224" y="2501153"/>
                </a:cubicBezTo>
                <a:cubicBezTo>
                  <a:pt x="1353734" y="2509319"/>
                  <a:pt x="986118" y="2510118"/>
                  <a:pt x="618565" y="2514600"/>
                </a:cubicBezTo>
                <a:cubicBezTo>
                  <a:pt x="560294" y="2519082"/>
                  <a:pt x="501481" y="2518932"/>
                  <a:pt x="443753" y="2528047"/>
                </a:cubicBezTo>
                <a:cubicBezTo>
                  <a:pt x="415751" y="2532468"/>
                  <a:pt x="363071" y="2554942"/>
                  <a:pt x="363071" y="2554942"/>
                </a:cubicBezTo>
                <a:cubicBezTo>
                  <a:pt x="283958" y="2673612"/>
                  <a:pt x="405303" y="2483929"/>
                  <a:pt x="309283" y="2675965"/>
                </a:cubicBezTo>
                <a:cubicBezTo>
                  <a:pt x="299260" y="2696011"/>
                  <a:pt x="282388" y="2711824"/>
                  <a:pt x="268941" y="2729753"/>
                </a:cubicBezTo>
                <a:lnTo>
                  <a:pt x="228600" y="2850777"/>
                </a:lnTo>
                <a:cubicBezTo>
                  <a:pt x="224118" y="2864224"/>
                  <a:pt x="218591" y="2877367"/>
                  <a:pt x="215153" y="2891118"/>
                </a:cubicBezTo>
                <a:lnTo>
                  <a:pt x="201706" y="2944906"/>
                </a:lnTo>
                <a:cubicBezTo>
                  <a:pt x="206188" y="2985247"/>
                  <a:pt x="201282" y="3027784"/>
                  <a:pt x="215153" y="3065930"/>
                </a:cubicBezTo>
                <a:cubicBezTo>
                  <a:pt x="220676" y="3081118"/>
                  <a:pt x="241039" y="3085597"/>
                  <a:pt x="255494" y="3092824"/>
                </a:cubicBezTo>
                <a:cubicBezTo>
                  <a:pt x="307470" y="3118812"/>
                  <a:pt x="316519" y="3115708"/>
                  <a:pt x="363071" y="3133165"/>
                </a:cubicBezTo>
                <a:cubicBezTo>
                  <a:pt x="385672" y="3141640"/>
                  <a:pt x="407304" y="3152740"/>
                  <a:pt x="430306" y="3160059"/>
                </a:cubicBezTo>
                <a:cubicBezTo>
                  <a:pt x="505995" y="3184142"/>
                  <a:pt x="585159" y="3197796"/>
                  <a:pt x="658906" y="3227295"/>
                </a:cubicBezTo>
                <a:cubicBezTo>
                  <a:pt x="810234" y="3287826"/>
                  <a:pt x="624226" y="3215735"/>
                  <a:pt x="860612" y="3294530"/>
                </a:cubicBezTo>
                <a:cubicBezTo>
                  <a:pt x="1022414" y="3348464"/>
                  <a:pt x="804804" y="3298010"/>
                  <a:pt x="1075765" y="3361765"/>
                </a:cubicBezTo>
                <a:cubicBezTo>
                  <a:pt x="1102305" y="3368010"/>
                  <a:pt x="1129880" y="3369081"/>
                  <a:pt x="1156447" y="3375212"/>
                </a:cubicBezTo>
                <a:cubicBezTo>
                  <a:pt x="1188244" y="3382550"/>
                  <a:pt x="1218244" y="3397697"/>
                  <a:pt x="1250577" y="3402106"/>
                </a:cubicBezTo>
                <a:cubicBezTo>
                  <a:pt x="1317344" y="3411210"/>
                  <a:pt x="1385048" y="3411071"/>
                  <a:pt x="1452283" y="3415553"/>
                </a:cubicBezTo>
                <a:cubicBezTo>
                  <a:pt x="1546412" y="3397624"/>
                  <a:pt x="1643767" y="3392066"/>
                  <a:pt x="1734671" y="3361765"/>
                </a:cubicBezTo>
                <a:cubicBezTo>
                  <a:pt x="1761565" y="3352800"/>
                  <a:pt x="1788095" y="3342659"/>
                  <a:pt x="1815353" y="3334871"/>
                </a:cubicBezTo>
                <a:cubicBezTo>
                  <a:pt x="1850893" y="3324717"/>
                  <a:pt x="1922930" y="3307977"/>
                  <a:pt x="1922930" y="3307977"/>
                </a:cubicBezTo>
                <a:cubicBezTo>
                  <a:pt x="1940859" y="3299012"/>
                  <a:pt x="1957701" y="3287422"/>
                  <a:pt x="1976718" y="3281083"/>
                </a:cubicBezTo>
                <a:cubicBezTo>
                  <a:pt x="1998401" y="3273855"/>
                  <a:pt x="2021683" y="3272775"/>
                  <a:pt x="2043953" y="3267636"/>
                </a:cubicBezTo>
                <a:cubicBezTo>
                  <a:pt x="2079969" y="3259325"/>
                  <a:pt x="2116464" y="3252431"/>
                  <a:pt x="2151530" y="3240742"/>
                </a:cubicBezTo>
                <a:cubicBezTo>
                  <a:pt x="2343241" y="3176836"/>
                  <a:pt x="2143758" y="3241041"/>
                  <a:pt x="2286000" y="3200400"/>
                </a:cubicBezTo>
                <a:cubicBezTo>
                  <a:pt x="2328729" y="3188192"/>
                  <a:pt x="2348111" y="3177109"/>
                  <a:pt x="2393577" y="3160059"/>
                </a:cubicBezTo>
                <a:cubicBezTo>
                  <a:pt x="2406849" y="3155082"/>
                  <a:pt x="2421240" y="3152951"/>
                  <a:pt x="2433918" y="3146612"/>
                </a:cubicBezTo>
                <a:cubicBezTo>
                  <a:pt x="2448373" y="3139384"/>
                  <a:pt x="2459341" y="3125934"/>
                  <a:pt x="2474259" y="3119718"/>
                </a:cubicBezTo>
                <a:cubicBezTo>
                  <a:pt x="2606414" y="3064654"/>
                  <a:pt x="2559257" y="3091745"/>
                  <a:pt x="2662518" y="3065930"/>
                </a:cubicBezTo>
                <a:cubicBezTo>
                  <a:pt x="2676269" y="3062492"/>
                  <a:pt x="2689587" y="3057460"/>
                  <a:pt x="2702859" y="3052483"/>
                </a:cubicBezTo>
                <a:cubicBezTo>
                  <a:pt x="2725460" y="3044008"/>
                  <a:pt x="2746677" y="3031443"/>
                  <a:pt x="2770094" y="3025589"/>
                </a:cubicBezTo>
                <a:cubicBezTo>
                  <a:pt x="2800843" y="3017902"/>
                  <a:pt x="2832847" y="3016624"/>
                  <a:pt x="2864224" y="3012142"/>
                </a:cubicBezTo>
                <a:cubicBezTo>
                  <a:pt x="2956438" y="2981404"/>
                  <a:pt x="2841985" y="3017702"/>
                  <a:pt x="2971800" y="2985247"/>
                </a:cubicBezTo>
                <a:cubicBezTo>
                  <a:pt x="2985551" y="2981809"/>
                  <a:pt x="2998512" y="2975694"/>
                  <a:pt x="3012141" y="2971800"/>
                </a:cubicBezTo>
                <a:cubicBezTo>
                  <a:pt x="3108770" y="2944192"/>
                  <a:pt x="3022249" y="2972635"/>
                  <a:pt x="3133165" y="2944906"/>
                </a:cubicBezTo>
                <a:cubicBezTo>
                  <a:pt x="3146916" y="2941468"/>
                  <a:pt x="3159358" y="2932316"/>
                  <a:pt x="3173506" y="2931459"/>
                </a:cubicBezTo>
                <a:cubicBezTo>
                  <a:pt x="3307805" y="2923320"/>
                  <a:pt x="3442447" y="2922494"/>
                  <a:pt x="3576918" y="2918012"/>
                </a:cubicBezTo>
                <a:cubicBezTo>
                  <a:pt x="3550269" y="2878038"/>
                  <a:pt x="3526491" y="2836658"/>
                  <a:pt x="3482788" y="2810436"/>
                </a:cubicBezTo>
                <a:cubicBezTo>
                  <a:pt x="3460376" y="2796989"/>
                  <a:pt x="3437300" y="2784593"/>
                  <a:pt x="3415553" y="2770095"/>
                </a:cubicBezTo>
                <a:cubicBezTo>
                  <a:pt x="3396905" y="2757663"/>
                  <a:pt x="3381811" y="2739776"/>
                  <a:pt x="3361765" y="2729753"/>
                </a:cubicBezTo>
                <a:cubicBezTo>
                  <a:pt x="3336409" y="2717075"/>
                  <a:pt x="3306439" y="2715537"/>
                  <a:pt x="3281083" y="2702859"/>
                </a:cubicBezTo>
                <a:cubicBezTo>
                  <a:pt x="3245224" y="2684930"/>
                  <a:pt x="3212400" y="2658795"/>
                  <a:pt x="3173506" y="2649071"/>
                </a:cubicBezTo>
                <a:cubicBezTo>
                  <a:pt x="3105967" y="2632186"/>
                  <a:pt x="3137251" y="2641468"/>
                  <a:pt x="3079377" y="2622177"/>
                </a:cubicBezTo>
                <a:cubicBezTo>
                  <a:pt x="2926977" y="2626659"/>
                  <a:pt x="2774443" y="2627816"/>
                  <a:pt x="2622177" y="2635624"/>
                </a:cubicBezTo>
                <a:cubicBezTo>
                  <a:pt x="2599351" y="2636795"/>
                  <a:pt x="2577428" y="2644982"/>
                  <a:pt x="2554941" y="2649071"/>
                </a:cubicBezTo>
                <a:cubicBezTo>
                  <a:pt x="2469632" y="2664582"/>
                  <a:pt x="2460200" y="2664275"/>
                  <a:pt x="2366683" y="2675965"/>
                </a:cubicBezTo>
                <a:cubicBezTo>
                  <a:pt x="2250934" y="2714547"/>
                  <a:pt x="2313503" y="2695983"/>
                  <a:pt x="2178424" y="2729753"/>
                </a:cubicBezTo>
                <a:lnTo>
                  <a:pt x="2070847" y="2756647"/>
                </a:lnTo>
                <a:cubicBezTo>
                  <a:pt x="2015608" y="2764539"/>
                  <a:pt x="1923037" y="2778326"/>
                  <a:pt x="1869141" y="2783542"/>
                </a:cubicBezTo>
                <a:lnTo>
                  <a:pt x="1559859" y="2810436"/>
                </a:lnTo>
                <a:lnTo>
                  <a:pt x="1479177" y="2823883"/>
                </a:lnTo>
                <a:cubicBezTo>
                  <a:pt x="1447850" y="2828702"/>
                  <a:pt x="1416311" y="2832119"/>
                  <a:pt x="1385047" y="2837330"/>
                </a:cubicBezTo>
                <a:cubicBezTo>
                  <a:pt x="1362502" y="2841087"/>
                  <a:pt x="1340402" y="2847302"/>
                  <a:pt x="1317812" y="2850777"/>
                </a:cubicBezTo>
                <a:cubicBezTo>
                  <a:pt x="1282094" y="2856272"/>
                  <a:pt x="1245882" y="2858283"/>
                  <a:pt x="1210236" y="2864224"/>
                </a:cubicBezTo>
                <a:cubicBezTo>
                  <a:pt x="1192006" y="2867262"/>
                  <a:pt x="1174677" y="2874633"/>
                  <a:pt x="1156447" y="2877671"/>
                </a:cubicBezTo>
                <a:cubicBezTo>
                  <a:pt x="1120801" y="2883612"/>
                  <a:pt x="1084646" y="2886007"/>
                  <a:pt x="1048871" y="2891118"/>
                </a:cubicBezTo>
                <a:cubicBezTo>
                  <a:pt x="1021880" y="2894974"/>
                  <a:pt x="995082" y="2900083"/>
                  <a:pt x="968188" y="2904565"/>
                </a:cubicBezTo>
                <a:cubicBezTo>
                  <a:pt x="896101" y="2928594"/>
                  <a:pt x="957973" y="2909823"/>
                  <a:pt x="860612" y="2931459"/>
                </a:cubicBezTo>
                <a:cubicBezTo>
                  <a:pt x="800378" y="2944844"/>
                  <a:pt x="805496" y="2948213"/>
                  <a:pt x="739588" y="2958353"/>
                </a:cubicBezTo>
                <a:cubicBezTo>
                  <a:pt x="703870" y="2963848"/>
                  <a:pt x="667658" y="2965859"/>
                  <a:pt x="632012" y="2971800"/>
                </a:cubicBezTo>
                <a:cubicBezTo>
                  <a:pt x="581555" y="2980209"/>
                  <a:pt x="582655" y="2985903"/>
                  <a:pt x="537883" y="2998695"/>
                </a:cubicBezTo>
                <a:cubicBezTo>
                  <a:pt x="520113" y="3003772"/>
                  <a:pt x="501864" y="3007065"/>
                  <a:pt x="484094" y="3012142"/>
                </a:cubicBezTo>
                <a:cubicBezTo>
                  <a:pt x="470465" y="3016036"/>
                  <a:pt x="457590" y="3022514"/>
                  <a:pt x="443753" y="3025589"/>
                </a:cubicBezTo>
                <a:cubicBezTo>
                  <a:pt x="417137" y="3031504"/>
                  <a:pt x="389965" y="3034554"/>
                  <a:pt x="363071" y="3039036"/>
                </a:cubicBezTo>
                <a:cubicBezTo>
                  <a:pt x="367553" y="3061448"/>
                  <a:pt x="368030" y="3085050"/>
                  <a:pt x="376518" y="3106271"/>
                </a:cubicBezTo>
                <a:cubicBezTo>
                  <a:pt x="384627" y="3126544"/>
                  <a:pt x="427433" y="3189367"/>
                  <a:pt x="443753" y="3213847"/>
                </a:cubicBezTo>
                <a:cubicBezTo>
                  <a:pt x="470314" y="3293531"/>
                  <a:pt x="438062" y="3216820"/>
                  <a:pt x="510988" y="3307977"/>
                </a:cubicBezTo>
                <a:cubicBezTo>
                  <a:pt x="531180" y="3333217"/>
                  <a:pt x="537883" y="3370730"/>
                  <a:pt x="564777" y="3388659"/>
                </a:cubicBezTo>
                <a:cubicBezTo>
                  <a:pt x="578224" y="3397624"/>
                  <a:pt x="593039" y="3404816"/>
                  <a:pt x="605118" y="3415553"/>
                </a:cubicBezTo>
                <a:cubicBezTo>
                  <a:pt x="633545" y="3440822"/>
                  <a:pt x="651781" y="3479227"/>
                  <a:pt x="685800" y="3496236"/>
                </a:cubicBezTo>
                <a:cubicBezTo>
                  <a:pt x="703729" y="3505201"/>
                  <a:pt x="722909" y="3512011"/>
                  <a:pt x="739588" y="3523130"/>
                </a:cubicBezTo>
                <a:cubicBezTo>
                  <a:pt x="776884" y="3547994"/>
                  <a:pt x="804642" y="3589638"/>
                  <a:pt x="847165" y="3603812"/>
                </a:cubicBezTo>
                <a:cubicBezTo>
                  <a:pt x="874059" y="3612777"/>
                  <a:pt x="901388" y="3620529"/>
                  <a:pt x="927847" y="3630706"/>
                </a:cubicBezTo>
                <a:cubicBezTo>
                  <a:pt x="959708" y="3642960"/>
                  <a:pt x="989592" y="3660252"/>
                  <a:pt x="1021977" y="3671047"/>
                </a:cubicBezTo>
                <a:cubicBezTo>
                  <a:pt x="1057043" y="3682736"/>
                  <a:pt x="1094487" y="3686253"/>
                  <a:pt x="1129553" y="3697942"/>
                </a:cubicBezTo>
                <a:cubicBezTo>
                  <a:pt x="1396716" y="3786997"/>
                  <a:pt x="1088424" y="3705001"/>
                  <a:pt x="1290918" y="3751730"/>
                </a:cubicBezTo>
                <a:cubicBezTo>
                  <a:pt x="1326934" y="3760041"/>
                  <a:pt x="1362635" y="3769659"/>
                  <a:pt x="1398494" y="3778624"/>
                </a:cubicBezTo>
                <a:lnTo>
                  <a:pt x="1452283" y="3792071"/>
                </a:lnTo>
                <a:cubicBezTo>
                  <a:pt x="1643827" y="3786437"/>
                  <a:pt x="1849567" y="3791095"/>
                  <a:pt x="2043953" y="3765177"/>
                </a:cubicBezTo>
                <a:cubicBezTo>
                  <a:pt x="2066608" y="3762156"/>
                  <a:pt x="2089138" y="3757744"/>
                  <a:pt x="2111188" y="3751730"/>
                </a:cubicBezTo>
                <a:lnTo>
                  <a:pt x="2232212" y="3711389"/>
                </a:lnTo>
                <a:lnTo>
                  <a:pt x="2312894" y="3684495"/>
                </a:lnTo>
                <a:cubicBezTo>
                  <a:pt x="2383990" y="3637097"/>
                  <a:pt x="2337557" y="3661520"/>
                  <a:pt x="2460812" y="3630706"/>
                </a:cubicBezTo>
                <a:lnTo>
                  <a:pt x="2460812" y="3630706"/>
                </a:lnTo>
                <a:cubicBezTo>
                  <a:pt x="2610560" y="3555832"/>
                  <a:pt x="2421922" y="3645289"/>
                  <a:pt x="2568388" y="3590365"/>
                </a:cubicBezTo>
                <a:cubicBezTo>
                  <a:pt x="2587158" y="3583326"/>
                  <a:pt x="2603407" y="3570510"/>
                  <a:pt x="2622177" y="3563471"/>
                </a:cubicBezTo>
                <a:cubicBezTo>
                  <a:pt x="2639481" y="3556982"/>
                  <a:pt x="2658661" y="3556513"/>
                  <a:pt x="2675965" y="3550024"/>
                </a:cubicBezTo>
                <a:cubicBezTo>
                  <a:pt x="2694734" y="3542986"/>
                  <a:pt x="2711328" y="3531026"/>
                  <a:pt x="2729753" y="3523130"/>
                </a:cubicBezTo>
                <a:cubicBezTo>
                  <a:pt x="2742781" y="3517546"/>
                  <a:pt x="2757066" y="3515267"/>
                  <a:pt x="2770094" y="3509683"/>
                </a:cubicBezTo>
                <a:cubicBezTo>
                  <a:pt x="2886410" y="3459834"/>
                  <a:pt x="2769618" y="3500877"/>
                  <a:pt x="2864224" y="3469342"/>
                </a:cubicBezTo>
                <a:cubicBezTo>
                  <a:pt x="2891118" y="3451412"/>
                  <a:pt x="2919048" y="3434947"/>
                  <a:pt x="2944906" y="3415553"/>
                </a:cubicBezTo>
                <a:cubicBezTo>
                  <a:pt x="2962835" y="3402106"/>
                  <a:pt x="2978648" y="3385235"/>
                  <a:pt x="2998694" y="3375212"/>
                </a:cubicBezTo>
                <a:cubicBezTo>
                  <a:pt x="3024050" y="3362534"/>
                  <a:pt x="3079377" y="3348318"/>
                  <a:pt x="3079377" y="3348318"/>
                </a:cubicBezTo>
                <a:cubicBezTo>
                  <a:pt x="3097306" y="3334871"/>
                  <a:pt x="3113706" y="3319096"/>
                  <a:pt x="3133165" y="3307977"/>
                </a:cubicBezTo>
                <a:cubicBezTo>
                  <a:pt x="3145472" y="3300945"/>
                  <a:pt x="3161199" y="3301562"/>
                  <a:pt x="3173506" y="3294530"/>
                </a:cubicBezTo>
                <a:cubicBezTo>
                  <a:pt x="3192965" y="3283411"/>
                  <a:pt x="3208289" y="3266067"/>
                  <a:pt x="3227294" y="3254189"/>
                </a:cubicBezTo>
                <a:cubicBezTo>
                  <a:pt x="3244293" y="3243565"/>
                  <a:pt x="3263153" y="3236260"/>
                  <a:pt x="3281083" y="3227295"/>
                </a:cubicBezTo>
                <a:cubicBezTo>
                  <a:pt x="3290048" y="3218330"/>
                  <a:pt x="3297106" y="3206923"/>
                  <a:pt x="3307977" y="3200400"/>
                </a:cubicBezTo>
                <a:cubicBezTo>
                  <a:pt x="3320131" y="3193107"/>
                  <a:pt x="3335290" y="3192537"/>
                  <a:pt x="3348318" y="3186953"/>
                </a:cubicBezTo>
                <a:cubicBezTo>
                  <a:pt x="3366743" y="3179057"/>
                  <a:pt x="3385107" y="3170683"/>
                  <a:pt x="3402106" y="3160059"/>
                </a:cubicBezTo>
                <a:cubicBezTo>
                  <a:pt x="3493537" y="3102915"/>
                  <a:pt x="3415302" y="3129866"/>
                  <a:pt x="3509683" y="3106271"/>
                </a:cubicBezTo>
                <a:cubicBezTo>
                  <a:pt x="3536577" y="3088342"/>
                  <a:pt x="3572436" y="3079377"/>
                  <a:pt x="3590365" y="3052483"/>
                </a:cubicBezTo>
                <a:cubicBezTo>
                  <a:pt x="3624292" y="3001593"/>
                  <a:pt x="3605831" y="3023570"/>
                  <a:pt x="3644153" y="2985247"/>
                </a:cubicBezTo>
                <a:cubicBezTo>
                  <a:pt x="3665951" y="2919854"/>
                  <a:pt x="3677744" y="2902810"/>
                  <a:pt x="3644153" y="2810436"/>
                </a:cubicBezTo>
                <a:cubicBezTo>
                  <a:pt x="3639309" y="2797115"/>
                  <a:pt x="3616840" y="2802573"/>
                  <a:pt x="3603812" y="2796989"/>
                </a:cubicBezTo>
                <a:cubicBezTo>
                  <a:pt x="3559547" y="2778018"/>
                  <a:pt x="3553342" y="2766349"/>
                  <a:pt x="3509683" y="2756647"/>
                </a:cubicBezTo>
                <a:cubicBezTo>
                  <a:pt x="3449445" y="2743260"/>
                  <a:pt x="3330352" y="2730779"/>
                  <a:pt x="3281083" y="2729753"/>
                </a:cubicBezTo>
                <a:lnTo>
                  <a:pt x="2138083" y="2716306"/>
                </a:lnTo>
                <a:cubicBezTo>
                  <a:pt x="2079812" y="2711824"/>
                  <a:pt x="2021644" y="2705706"/>
                  <a:pt x="1963271" y="2702859"/>
                </a:cubicBezTo>
                <a:cubicBezTo>
                  <a:pt x="1479902" y="2679280"/>
                  <a:pt x="1731724" y="2707533"/>
                  <a:pt x="1479177" y="2675965"/>
                </a:cubicBezTo>
                <a:lnTo>
                  <a:pt x="887506" y="2689412"/>
                </a:lnTo>
                <a:cubicBezTo>
                  <a:pt x="869041" y="2690181"/>
                  <a:pt x="851840" y="2699235"/>
                  <a:pt x="833718" y="2702859"/>
                </a:cubicBezTo>
                <a:cubicBezTo>
                  <a:pt x="806982" y="2708206"/>
                  <a:pt x="779861" y="2711429"/>
                  <a:pt x="753036" y="2716306"/>
                </a:cubicBezTo>
                <a:cubicBezTo>
                  <a:pt x="690437" y="2727687"/>
                  <a:pt x="689570" y="2728810"/>
                  <a:pt x="632012" y="2743200"/>
                </a:cubicBezTo>
                <a:cubicBezTo>
                  <a:pt x="614083" y="2752165"/>
                  <a:pt x="596542" y="2761954"/>
                  <a:pt x="578224" y="2770095"/>
                </a:cubicBezTo>
                <a:cubicBezTo>
                  <a:pt x="526194" y="2793220"/>
                  <a:pt x="504494" y="2795507"/>
                  <a:pt x="457200" y="2823883"/>
                </a:cubicBezTo>
                <a:cubicBezTo>
                  <a:pt x="429484" y="2840513"/>
                  <a:pt x="407182" y="2867450"/>
                  <a:pt x="376518" y="2877671"/>
                </a:cubicBezTo>
                <a:cubicBezTo>
                  <a:pt x="363071" y="2882153"/>
                  <a:pt x="348855" y="2884779"/>
                  <a:pt x="336177" y="2891118"/>
                </a:cubicBezTo>
                <a:cubicBezTo>
                  <a:pt x="231909" y="2943252"/>
                  <a:pt x="356892" y="2897660"/>
                  <a:pt x="255494" y="2931459"/>
                </a:cubicBezTo>
                <a:cubicBezTo>
                  <a:pt x="251012" y="2944906"/>
                  <a:pt x="248386" y="2959122"/>
                  <a:pt x="242047" y="2971800"/>
                </a:cubicBezTo>
                <a:cubicBezTo>
                  <a:pt x="234819" y="2986255"/>
                  <a:pt x="216304" y="2996022"/>
                  <a:pt x="215153" y="3012142"/>
                </a:cubicBezTo>
                <a:cubicBezTo>
                  <a:pt x="211626" y="3061525"/>
                  <a:pt x="214999" y="3112455"/>
                  <a:pt x="228600" y="3160059"/>
                </a:cubicBezTo>
                <a:cubicBezTo>
                  <a:pt x="240397" y="3201350"/>
                  <a:pt x="309181" y="3213797"/>
                  <a:pt x="336177" y="3227295"/>
                </a:cubicBezTo>
                <a:cubicBezTo>
                  <a:pt x="350632" y="3234523"/>
                  <a:pt x="362063" y="3246961"/>
                  <a:pt x="376518" y="3254189"/>
                </a:cubicBezTo>
                <a:cubicBezTo>
                  <a:pt x="389196" y="3260528"/>
                  <a:pt x="403184" y="3263906"/>
                  <a:pt x="416859" y="3267636"/>
                </a:cubicBezTo>
                <a:cubicBezTo>
                  <a:pt x="553015" y="3304769"/>
                  <a:pt x="513679" y="3293552"/>
                  <a:pt x="672353" y="3307977"/>
                </a:cubicBezTo>
                <a:lnTo>
                  <a:pt x="1183341" y="3294530"/>
                </a:lnTo>
                <a:cubicBezTo>
                  <a:pt x="1351129" y="3287073"/>
                  <a:pt x="1210889" y="3289403"/>
                  <a:pt x="1344706" y="3240742"/>
                </a:cubicBezTo>
                <a:cubicBezTo>
                  <a:pt x="1356774" y="3236353"/>
                  <a:pt x="1514504" y="3214563"/>
                  <a:pt x="1519518" y="3213847"/>
                </a:cubicBezTo>
                <a:cubicBezTo>
                  <a:pt x="1537447" y="3204882"/>
                  <a:pt x="1554289" y="3193292"/>
                  <a:pt x="1573306" y="3186953"/>
                </a:cubicBezTo>
                <a:cubicBezTo>
                  <a:pt x="1594989" y="3179725"/>
                  <a:pt x="1618271" y="3178645"/>
                  <a:pt x="1640541" y="3173506"/>
                </a:cubicBezTo>
                <a:cubicBezTo>
                  <a:pt x="1676557" y="3165195"/>
                  <a:pt x="1713052" y="3158301"/>
                  <a:pt x="1748118" y="3146612"/>
                </a:cubicBezTo>
                <a:cubicBezTo>
                  <a:pt x="1775012" y="3137647"/>
                  <a:pt x="1801647" y="3127864"/>
                  <a:pt x="1828800" y="3119718"/>
                </a:cubicBezTo>
                <a:cubicBezTo>
                  <a:pt x="1866782" y="3108323"/>
                  <a:pt x="1911436" y="3100502"/>
                  <a:pt x="1949824" y="3092824"/>
                </a:cubicBezTo>
                <a:cubicBezTo>
                  <a:pt x="1967753" y="3083859"/>
                  <a:pt x="1984412" y="3071690"/>
                  <a:pt x="2003612" y="3065930"/>
                </a:cubicBezTo>
                <a:cubicBezTo>
                  <a:pt x="2029727" y="3058095"/>
                  <a:pt x="2057469" y="3057360"/>
                  <a:pt x="2084294" y="3052483"/>
                </a:cubicBezTo>
                <a:cubicBezTo>
                  <a:pt x="2106781" y="3048394"/>
                  <a:pt x="2129118" y="3043518"/>
                  <a:pt x="2151530" y="3039036"/>
                </a:cubicBezTo>
                <a:cubicBezTo>
                  <a:pt x="2243041" y="2970403"/>
                  <a:pt x="2163518" y="3017958"/>
                  <a:pt x="2272553" y="2985247"/>
                </a:cubicBezTo>
                <a:cubicBezTo>
                  <a:pt x="2295673" y="2978311"/>
                  <a:pt x="2317187" y="2966828"/>
                  <a:pt x="2339788" y="2958353"/>
                </a:cubicBezTo>
                <a:cubicBezTo>
                  <a:pt x="2377637" y="2944160"/>
                  <a:pt x="2464318" y="2919811"/>
                  <a:pt x="2487706" y="2918012"/>
                </a:cubicBezTo>
                <a:lnTo>
                  <a:pt x="2662518" y="2904565"/>
                </a:lnTo>
                <a:lnTo>
                  <a:pt x="2796988" y="2877671"/>
                </a:lnTo>
                <a:cubicBezTo>
                  <a:pt x="2835377" y="2869993"/>
                  <a:pt x="2880030" y="2862172"/>
                  <a:pt x="2918012" y="2850777"/>
                </a:cubicBezTo>
                <a:cubicBezTo>
                  <a:pt x="2945165" y="2842631"/>
                  <a:pt x="2975106" y="2839608"/>
                  <a:pt x="2998694" y="2823883"/>
                </a:cubicBezTo>
                <a:lnTo>
                  <a:pt x="3160059" y="2716306"/>
                </a:lnTo>
                <a:lnTo>
                  <a:pt x="3200400" y="2689412"/>
                </a:lnTo>
                <a:cubicBezTo>
                  <a:pt x="3213847" y="2680447"/>
                  <a:pt x="3229313" y="2673946"/>
                  <a:pt x="3240741" y="2662518"/>
                </a:cubicBezTo>
                <a:cubicBezTo>
                  <a:pt x="3318995" y="2584267"/>
                  <a:pt x="3206186" y="2693556"/>
                  <a:pt x="3307977" y="2608730"/>
                </a:cubicBezTo>
                <a:cubicBezTo>
                  <a:pt x="3322586" y="2596556"/>
                  <a:pt x="3333709" y="2580563"/>
                  <a:pt x="3348318" y="2568389"/>
                </a:cubicBezTo>
                <a:cubicBezTo>
                  <a:pt x="3360733" y="2558043"/>
                  <a:pt x="3376496" y="2552137"/>
                  <a:pt x="3388659" y="2541495"/>
                </a:cubicBezTo>
                <a:cubicBezTo>
                  <a:pt x="3412512" y="2520623"/>
                  <a:pt x="3433482" y="2496671"/>
                  <a:pt x="3455894" y="2474259"/>
                </a:cubicBezTo>
                <a:lnTo>
                  <a:pt x="3496236" y="2433918"/>
                </a:lnTo>
                <a:cubicBezTo>
                  <a:pt x="3509683" y="2420471"/>
                  <a:pt x="3520754" y="2404126"/>
                  <a:pt x="3536577" y="2393577"/>
                </a:cubicBezTo>
                <a:lnTo>
                  <a:pt x="3576918" y="2366683"/>
                </a:lnTo>
                <a:cubicBezTo>
                  <a:pt x="3585883" y="2348754"/>
                  <a:pt x="3593499" y="2330084"/>
                  <a:pt x="3603812" y="2312895"/>
                </a:cubicBezTo>
                <a:cubicBezTo>
                  <a:pt x="3673169" y="2197300"/>
                  <a:pt x="3643999" y="2273014"/>
                  <a:pt x="3671047" y="2191871"/>
                </a:cubicBezTo>
                <a:cubicBezTo>
                  <a:pt x="3664463" y="2119444"/>
                  <a:pt x="3682345" y="2055251"/>
                  <a:pt x="3630706" y="2003612"/>
                </a:cubicBezTo>
                <a:cubicBezTo>
                  <a:pt x="3619278" y="1992184"/>
                  <a:pt x="3603812" y="1985683"/>
                  <a:pt x="3590365" y="1976718"/>
                </a:cubicBezTo>
                <a:cubicBezTo>
                  <a:pt x="3581400" y="1963271"/>
                  <a:pt x="3577176" y="1944942"/>
                  <a:pt x="3563471" y="1936377"/>
                </a:cubicBezTo>
                <a:cubicBezTo>
                  <a:pt x="3539431" y="1921352"/>
                  <a:pt x="3508144" y="1922161"/>
                  <a:pt x="3482788" y="1909483"/>
                </a:cubicBezTo>
                <a:cubicBezTo>
                  <a:pt x="3434976" y="1885577"/>
                  <a:pt x="3434826" y="1882333"/>
                  <a:pt x="3388659" y="1869142"/>
                </a:cubicBezTo>
                <a:cubicBezTo>
                  <a:pt x="3370889" y="1864065"/>
                  <a:pt x="3352573" y="1861006"/>
                  <a:pt x="3334871" y="1855695"/>
                </a:cubicBezTo>
                <a:cubicBezTo>
                  <a:pt x="3307717" y="1847549"/>
                  <a:pt x="3254188" y="1828800"/>
                  <a:pt x="3254188" y="1828800"/>
                </a:cubicBezTo>
                <a:lnTo>
                  <a:pt x="2810436" y="1842247"/>
                </a:lnTo>
                <a:cubicBezTo>
                  <a:pt x="2778780" y="1843830"/>
                  <a:pt x="2747858" y="1852690"/>
                  <a:pt x="2716306" y="1855695"/>
                </a:cubicBezTo>
                <a:cubicBezTo>
                  <a:pt x="2555418" y="1871018"/>
                  <a:pt x="2438457" y="1871529"/>
                  <a:pt x="2272553" y="1882589"/>
                </a:cubicBezTo>
                <a:cubicBezTo>
                  <a:pt x="2223154" y="1885882"/>
                  <a:pt x="2174064" y="1893212"/>
                  <a:pt x="2124636" y="1896036"/>
                </a:cubicBezTo>
                <a:cubicBezTo>
                  <a:pt x="1877702" y="1910146"/>
                  <a:pt x="1632295" y="1912628"/>
                  <a:pt x="1385047" y="1922930"/>
                </a:cubicBezTo>
                <a:cubicBezTo>
                  <a:pt x="1292226" y="1926798"/>
                  <a:pt x="1053362" y="1943249"/>
                  <a:pt x="954741" y="1949824"/>
                </a:cubicBezTo>
                <a:cubicBezTo>
                  <a:pt x="788671" y="1983038"/>
                  <a:pt x="996060" y="1942312"/>
                  <a:pt x="806824" y="1976718"/>
                </a:cubicBezTo>
                <a:cubicBezTo>
                  <a:pt x="784337" y="1980807"/>
                  <a:pt x="762178" y="1986690"/>
                  <a:pt x="739588" y="1990165"/>
                </a:cubicBezTo>
                <a:cubicBezTo>
                  <a:pt x="703870" y="1995660"/>
                  <a:pt x="667658" y="1997671"/>
                  <a:pt x="632012" y="2003612"/>
                </a:cubicBezTo>
                <a:cubicBezTo>
                  <a:pt x="431479" y="2037034"/>
                  <a:pt x="697758" y="1998531"/>
                  <a:pt x="537883" y="2030506"/>
                </a:cubicBezTo>
                <a:cubicBezTo>
                  <a:pt x="296975" y="2078687"/>
                  <a:pt x="549419" y="2017537"/>
                  <a:pt x="389965" y="2057400"/>
                </a:cubicBezTo>
                <a:cubicBezTo>
                  <a:pt x="336952" y="2083908"/>
                  <a:pt x="328936" y="2083907"/>
                  <a:pt x="282388" y="2124636"/>
                </a:cubicBezTo>
                <a:cubicBezTo>
                  <a:pt x="263306" y="2141333"/>
                  <a:pt x="247682" y="2161727"/>
                  <a:pt x="228600" y="2178424"/>
                </a:cubicBezTo>
                <a:cubicBezTo>
                  <a:pt x="211734" y="2193182"/>
                  <a:pt x="191470" y="2203772"/>
                  <a:pt x="174812" y="2218765"/>
                </a:cubicBezTo>
                <a:cubicBezTo>
                  <a:pt x="28334" y="2350596"/>
                  <a:pt x="138330" y="2250922"/>
                  <a:pt x="67236" y="2339789"/>
                </a:cubicBezTo>
                <a:cubicBezTo>
                  <a:pt x="59316" y="2349689"/>
                  <a:pt x="48261" y="2356783"/>
                  <a:pt x="40341" y="2366683"/>
                </a:cubicBezTo>
                <a:cubicBezTo>
                  <a:pt x="10550" y="2403921"/>
                  <a:pt x="14203" y="2404757"/>
                  <a:pt x="0" y="2447365"/>
                </a:cubicBezTo>
                <a:cubicBezTo>
                  <a:pt x="13447" y="2456330"/>
                  <a:pt x="25886" y="2467032"/>
                  <a:pt x="40341" y="2474259"/>
                </a:cubicBezTo>
                <a:cubicBezTo>
                  <a:pt x="92080" y="2500128"/>
                  <a:pt x="190811" y="2497718"/>
                  <a:pt x="228600" y="2501153"/>
                </a:cubicBezTo>
                <a:cubicBezTo>
                  <a:pt x="363071" y="2496671"/>
                  <a:pt x="497686" y="2495382"/>
                  <a:pt x="632012" y="2487706"/>
                </a:cubicBezTo>
                <a:cubicBezTo>
                  <a:pt x="654830" y="2486402"/>
                  <a:pt x="676999" y="2479494"/>
                  <a:pt x="699247" y="2474259"/>
                </a:cubicBezTo>
                <a:cubicBezTo>
                  <a:pt x="753217" y="2461560"/>
                  <a:pt x="809651" y="2455758"/>
                  <a:pt x="860612" y="2433918"/>
                </a:cubicBezTo>
                <a:cubicBezTo>
                  <a:pt x="891988" y="2420471"/>
                  <a:pt x="921918" y="2402955"/>
                  <a:pt x="954741" y="2393577"/>
                </a:cubicBezTo>
                <a:cubicBezTo>
                  <a:pt x="985217" y="2384870"/>
                  <a:pt x="1017494" y="2384612"/>
                  <a:pt x="1048871" y="2380130"/>
                </a:cubicBezTo>
                <a:cubicBezTo>
                  <a:pt x="1178543" y="2343081"/>
                  <a:pt x="1111339" y="2361151"/>
                  <a:pt x="1250577" y="2326342"/>
                </a:cubicBezTo>
                <a:cubicBezTo>
                  <a:pt x="1268506" y="2321860"/>
                  <a:pt x="1286832" y="2318739"/>
                  <a:pt x="1304365" y="2312895"/>
                </a:cubicBezTo>
                <a:lnTo>
                  <a:pt x="1385047" y="2286000"/>
                </a:lnTo>
                <a:cubicBezTo>
                  <a:pt x="1398494" y="2281518"/>
                  <a:pt x="1411637" y="2275991"/>
                  <a:pt x="1425388" y="2272553"/>
                </a:cubicBezTo>
                <a:cubicBezTo>
                  <a:pt x="1443318" y="2268071"/>
                  <a:pt x="1461475" y="2264417"/>
                  <a:pt x="1479177" y="2259106"/>
                </a:cubicBezTo>
                <a:cubicBezTo>
                  <a:pt x="1506330" y="2250960"/>
                  <a:pt x="1532357" y="2239088"/>
                  <a:pt x="1559859" y="2232212"/>
                </a:cubicBezTo>
                <a:cubicBezTo>
                  <a:pt x="1586310" y="2225599"/>
                  <a:pt x="1613647" y="2223247"/>
                  <a:pt x="1640541" y="2218765"/>
                </a:cubicBezTo>
                <a:cubicBezTo>
                  <a:pt x="1707778" y="2189949"/>
                  <a:pt x="1746258" y="2170374"/>
                  <a:pt x="1815353" y="2151530"/>
                </a:cubicBezTo>
                <a:cubicBezTo>
                  <a:pt x="1844888" y="2143475"/>
                  <a:pt x="1936912" y="2129029"/>
                  <a:pt x="1963271" y="2124636"/>
                </a:cubicBezTo>
                <a:cubicBezTo>
                  <a:pt x="1985683" y="2115671"/>
                  <a:pt x="2008532" y="2107731"/>
                  <a:pt x="2030506" y="2097742"/>
                </a:cubicBezTo>
                <a:cubicBezTo>
                  <a:pt x="2057879" y="2085299"/>
                  <a:pt x="2083270" y="2068567"/>
                  <a:pt x="2111188" y="2057400"/>
                </a:cubicBezTo>
                <a:cubicBezTo>
                  <a:pt x="2128348" y="2050536"/>
                  <a:pt x="2147047" y="2048435"/>
                  <a:pt x="2164977" y="2043953"/>
                </a:cubicBezTo>
                <a:cubicBezTo>
                  <a:pt x="2182906" y="2034988"/>
                  <a:pt x="2199748" y="2023398"/>
                  <a:pt x="2218765" y="2017059"/>
                </a:cubicBezTo>
                <a:cubicBezTo>
                  <a:pt x="2264799" y="2001714"/>
                  <a:pt x="2286086" y="2010292"/>
                  <a:pt x="2326341" y="1990165"/>
                </a:cubicBezTo>
                <a:cubicBezTo>
                  <a:pt x="2340796" y="1982937"/>
                  <a:pt x="2352228" y="1970499"/>
                  <a:pt x="2366683" y="1963271"/>
                </a:cubicBezTo>
                <a:cubicBezTo>
                  <a:pt x="2379361" y="1956932"/>
                  <a:pt x="2394346" y="1956163"/>
                  <a:pt x="2407024" y="1949824"/>
                </a:cubicBezTo>
                <a:cubicBezTo>
                  <a:pt x="2430401" y="1938136"/>
                  <a:pt x="2450375" y="1920098"/>
                  <a:pt x="2474259" y="1909483"/>
                </a:cubicBezTo>
                <a:cubicBezTo>
                  <a:pt x="2491147" y="1901977"/>
                  <a:pt x="2510277" y="1901113"/>
                  <a:pt x="2528047" y="1896036"/>
                </a:cubicBezTo>
                <a:cubicBezTo>
                  <a:pt x="2541676" y="1892142"/>
                  <a:pt x="2554941" y="1887071"/>
                  <a:pt x="2568388" y="1882589"/>
                </a:cubicBezTo>
                <a:cubicBezTo>
                  <a:pt x="2619669" y="1831310"/>
                  <a:pt x="2579718" y="1862553"/>
                  <a:pt x="2689412" y="1828800"/>
                </a:cubicBezTo>
                <a:cubicBezTo>
                  <a:pt x="2716507" y="1820463"/>
                  <a:pt x="2744738" y="1814584"/>
                  <a:pt x="2770094" y="1801906"/>
                </a:cubicBezTo>
                <a:cubicBezTo>
                  <a:pt x="2811639" y="1781134"/>
                  <a:pt x="2858040" y="1754764"/>
                  <a:pt x="2904565" y="1748118"/>
                </a:cubicBezTo>
                <a:lnTo>
                  <a:pt x="2998694" y="1734671"/>
                </a:lnTo>
                <a:cubicBezTo>
                  <a:pt x="3012141" y="1730189"/>
                  <a:pt x="3025407" y="1725118"/>
                  <a:pt x="3039036" y="1721224"/>
                </a:cubicBezTo>
                <a:cubicBezTo>
                  <a:pt x="3073154" y="1711476"/>
                  <a:pt x="3100924" y="1708147"/>
                  <a:pt x="3133165" y="1694330"/>
                </a:cubicBezTo>
                <a:cubicBezTo>
                  <a:pt x="3151590" y="1686434"/>
                  <a:pt x="3167679" y="1672943"/>
                  <a:pt x="3186953" y="1667436"/>
                </a:cubicBezTo>
                <a:cubicBezTo>
                  <a:pt x="3230906" y="1654878"/>
                  <a:pt x="3278059" y="1654998"/>
                  <a:pt x="3321424" y="1640542"/>
                </a:cubicBezTo>
                <a:lnTo>
                  <a:pt x="3402106" y="1613647"/>
                </a:lnTo>
                <a:cubicBezTo>
                  <a:pt x="3537645" y="1568466"/>
                  <a:pt x="3327431" y="1637394"/>
                  <a:pt x="3496236" y="1586753"/>
                </a:cubicBezTo>
                <a:cubicBezTo>
                  <a:pt x="3523389" y="1578607"/>
                  <a:pt x="3576918" y="1559859"/>
                  <a:pt x="3576918" y="1559859"/>
                </a:cubicBezTo>
                <a:cubicBezTo>
                  <a:pt x="3590365" y="1546412"/>
                  <a:pt x="3602248" y="1531193"/>
                  <a:pt x="3617259" y="1519518"/>
                </a:cubicBezTo>
                <a:cubicBezTo>
                  <a:pt x="3754113" y="1413076"/>
                  <a:pt x="3657190" y="1506480"/>
                  <a:pt x="3724836" y="1438836"/>
                </a:cubicBezTo>
                <a:cubicBezTo>
                  <a:pt x="3720353" y="1420906"/>
                  <a:pt x="3721640" y="1400425"/>
                  <a:pt x="3711388" y="1385047"/>
                </a:cubicBezTo>
                <a:cubicBezTo>
                  <a:pt x="3702423" y="1371600"/>
                  <a:pt x="3683462" y="1368499"/>
                  <a:pt x="3671047" y="1358153"/>
                </a:cubicBezTo>
                <a:cubicBezTo>
                  <a:pt x="3603895" y="1302193"/>
                  <a:pt x="3661260" y="1327997"/>
                  <a:pt x="3590365" y="1304365"/>
                </a:cubicBezTo>
                <a:cubicBezTo>
                  <a:pt x="3572436" y="1290918"/>
                  <a:pt x="3557057" y="1273126"/>
                  <a:pt x="3536577" y="1264024"/>
                </a:cubicBezTo>
                <a:cubicBezTo>
                  <a:pt x="3515691" y="1254741"/>
                  <a:pt x="3491514" y="1256120"/>
                  <a:pt x="3469341" y="1250577"/>
                </a:cubicBezTo>
                <a:cubicBezTo>
                  <a:pt x="3455590" y="1247139"/>
                  <a:pt x="3442028" y="1242714"/>
                  <a:pt x="3429000" y="1237130"/>
                </a:cubicBezTo>
                <a:cubicBezTo>
                  <a:pt x="3410575" y="1229234"/>
                  <a:pt x="3393981" y="1217274"/>
                  <a:pt x="3375212" y="1210236"/>
                </a:cubicBezTo>
                <a:cubicBezTo>
                  <a:pt x="3353508" y="1202097"/>
                  <a:pt x="3272446" y="1186993"/>
                  <a:pt x="3254188" y="1183342"/>
                </a:cubicBezTo>
                <a:cubicBezTo>
                  <a:pt x="3110753" y="1187824"/>
                  <a:pt x="2967023" y="1186565"/>
                  <a:pt x="2823883" y="1196789"/>
                </a:cubicBezTo>
                <a:cubicBezTo>
                  <a:pt x="2778288" y="1200046"/>
                  <a:pt x="2734501" y="1216168"/>
                  <a:pt x="2689412" y="1223683"/>
                </a:cubicBezTo>
                <a:lnTo>
                  <a:pt x="2608730" y="1237130"/>
                </a:lnTo>
                <a:cubicBezTo>
                  <a:pt x="2577403" y="1241949"/>
                  <a:pt x="2545784" y="1244907"/>
                  <a:pt x="2514600" y="1250577"/>
                </a:cubicBezTo>
                <a:cubicBezTo>
                  <a:pt x="2496417" y="1253883"/>
                  <a:pt x="2479180" y="1261983"/>
                  <a:pt x="2460812" y="1264024"/>
                </a:cubicBezTo>
                <a:cubicBezTo>
                  <a:pt x="2398284" y="1270972"/>
                  <a:pt x="2335306" y="1272989"/>
                  <a:pt x="2272553" y="1277471"/>
                </a:cubicBezTo>
                <a:cubicBezTo>
                  <a:pt x="2250141" y="1281953"/>
                  <a:pt x="2227491" y="1285375"/>
                  <a:pt x="2205318" y="1290918"/>
                </a:cubicBezTo>
                <a:cubicBezTo>
                  <a:pt x="2191567" y="1294356"/>
                  <a:pt x="2178728" y="1300927"/>
                  <a:pt x="2164977" y="1304365"/>
                </a:cubicBezTo>
                <a:cubicBezTo>
                  <a:pt x="2142804" y="1309908"/>
                  <a:pt x="2120053" y="1312854"/>
                  <a:pt x="2097741" y="1317812"/>
                </a:cubicBezTo>
                <a:cubicBezTo>
                  <a:pt x="2003159" y="1338830"/>
                  <a:pt x="2082226" y="1322245"/>
                  <a:pt x="2003612" y="1344706"/>
                </a:cubicBezTo>
                <a:cubicBezTo>
                  <a:pt x="1985842" y="1349783"/>
                  <a:pt x="1967594" y="1353076"/>
                  <a:pt x="1949824" y="1358153"/>
                </a:cubicBezTo>
                <a:cubicBezTo>
                  <a:pt x="1856326" y="1384867"/>
                  <a:pt x="1970442" y="1355464"/>
                  <a:pt x="1855694" y="1398495"/>
                </a:cubicBezTo>
                <a:cubicBezTo>
                  <a:pt x="1838390" y="1404984"/>
                  <a:pt x="1819676" y="1406865"/>
                  <a:pt x="1801906" y="1411942"/>
                </a:cubicBezTo>
                <a:cubicBezTo>
                  <a:pt x="1788277" y="1415836"/>
                  <a:pt x="1775194" y="1421495"/>
                  <a:pt x="1761565" y="1425389"/>
                </a:cubicBezTo>
                <a:cubicBezTo>
                  <a:pt x="1743795" y="1430466"/>
                  <a:pt x="1725479" y="1433526"/>
                  <a:pt x="1707777" y="1438836"/>
                </a:cubicBezTo>
                <a:cubicBezTo>
                  <a:pt x="1680623" y="1446982"/>
                  <a:pt x="1653988" y="1456765"/>
                  <a:pt x="1627094" y="1465730"/>
                </a:cubicBezTo>
                <a:cubicBezTo>
                  <a:pt x="1613647" y="1470212"/>
                  <a:pt x="1600504" y="1475739"/>
                  <a:pt x="1586753" y="1479177"/>
                </a:cubicBezTo>
                <a:lnTo>
                  <a:pt x="1532965" y="1492624"/>
                </a:lnTo>
                <a:cubicBezTo>
                  <a:pt x="1519518" y="1501589"/>
                  <a:pt x="1507392" y="1512954"/>
                  <a:pt x="1492624" y="1519518"/>
                </a:cubicBezTo>
                <a:cubicBezTo>
                  <a:pt x="1466718" y="1531032"/>
                  <a:pt x="1411941" y="1546412"/>
                  <a:pt x="1411941" y="1546412"/>
                </a:cubicBezTo>
                <a:cubicBezTo>
                  <a:pt x="1398494" y="1559859"/>
                  <a:pt x="1388224" y="1577518"/>
                  <a:pt x="1371600" y="1586753"/>
                </a:cubicBezTo>
                <a:cubicBezTo>
                  <a:pt x="1346819" y="1600520"/>
                  <a:pt x="1290918" y="1613647"/>
                  <a:pt x="1290918" y="1613647"/>
                </a:cubicBezTo>
                <a:cubicBezTo>
                  <a:pt x="1186086" y="1718482"/>
                  <a:pt x="1359355" y="1548724"/>
                  <a:pt x="1223683" y="1667436"/>
                </a:cubicBezTo>
                <a:cubicBezTo>
                  <a:pt x="1128596" y="1750636"/>
                  <a:pt x="1194489" y="1721990"/>
                  <a:pt x="1116106" y="1748118"/>
                </a:cubicBezTo>
                <a:cubicBezTo>
                  <a:pt x="1066799" y="1822078"/>
                  <a:pt x="1116107" y="1759322"/>
                  <a:pt x="1048871" y="1815353"/>
                </a:cubicBezTo>
                <a:cubicBezTo>
                  <a:pt x="1034262" y="1827528"/>
                  <a:pt x="1023541" y="1844020"/>
                  <a:pt x="1008530" y="1855695"/>
                </a:cubicBezTo>
                <a:cubicBezTo>
                  <a:pt x="983016" y="1875539"/>
                  <a:pt x="950703" y="1886627"/>
                  <a:pt x="927847" y="1909483"/>
                </a:cubicBezTo>
                <a:cubicBezTo>
                  <a:pt x="864650" y="1972680"/>
                  <a:pt x="903329" y="1939275"/>
                  <a:pt x="806824" y="2003612"/>
                </a:cubicBezTo>
                <a:cubicBezTo>
                  <a:pt x="793377" y="2012577"/>
                  <a:pt x="781815" y="2025395"/>
                  <a:pt x="766483" y="2030506"/>
                </a:cubicBezTo>
                <a:cubicBezTo>
                  <a:pt x="707124" y="2050292"/>
                  <a:pt x="738819" y="2037614"/>
                  <a:pt x="672353" y="2070847"/>
                </a:cubicBezTo>
                <a:cubicBezTo>
                  <a:pt x="663388" y="2079812"/>
                  <a:pt x="656330" y="2091219"/>
                  <a:pt x="645459" y="2097742"/>
                </a:cubicBezTo>
                <a:cubicBezTo>
                  <a:pt x="633305" y="2105035"/>
                  <a:pt x="616186" y="2102334"/>
                  <a:pt x="605118" y="2111189"/>
                </a:cubicBezTo>
                <a:cubicBezTo>
                  <a:pt x="592498" y="2121285"/>
                  <a:pt x="587189" y="2138083"/>
                  <a:pt x="578224" y="2151530"/>
                </a:cubicBezTo>
                <a:cubicBezTo>
                  <a:pt x="573742" y="2169459"/>
                  <a:pt x="564777" y="2186837"/>
                  <a:pt x="564777" y="2205318"/>
                </a:cubicBezTo>
                <a:cubicBezTo>
                  <a:pt x="564777" y="2245908"/>
                  <a:pt x="568380" y="2286964"/>
                  <a:pt x="578224" y="2326342"/>
                </a:cubicBezTo>
                <a:cubicBezTo>
                  <a:pt x="582144" y="2342021"/>
                  <a:pt x="592955" y="2356041"/>
                  <a:pt x="605118" y="2366683"/>
                </a:cubicBezTo>
                <a:cubicBezTo>
                  <a:pt x="678084" y="2430528"/>
                  <a:pt x="679563" y="2419431"/>
                  <a:pt x="766483" y="2433918"/>
                </a:cubicBezTo>
                <a:cubicBezTo>
                  <a:pt x="883024" y="2424953"/>
                  <a:pt x="999801" y="2418654"/>
                  <a:pt x="1116106" y="2407024"/>
                </a:cubicBezTo>
                <a:cubicBezTo>
                  <a:pt x="1134495" y="2405185"/>
                  <a:pt x="1151853" y="2397586"/>
                  <a:pt x="1169894" y="2393577"/>
                </a:cubicBezTo>
                <a:cubicBezTo>
                  <a:pt x="1226274" y="2381048"/>
                  <a:pt x="1259429" y="2376414"/>
                  <a:pt x="1317812" y="2366683"/>
                </a:cubicBezTo>
                <a:cubicBezTo>
                  <a:pt x="1335741" y="2357718"/>
                  <a:pt x="1353282" y="2347930"/>
                  <a:pt x="1371600" y="2339789"/>
                </a:cubicBezTo>
                <a:cubicBezTo>
                  <a:pt x="1393658" y="2329986"/>
                  <a:pt x="1417246" y="2323690"/>
                  <a:pt x="1438836" y="2312895"/>
                </a:cubicBezTo>
                <a:cubicBezTo>
                  <a:pt x="1574625" y="2245000"/>
                  <a:pt x="1443299" y="2297463"/>
                  <a:pt x="1559859" y="2245659"/>
                </a:cubicBezTo>
                <a:cubicBezTo>
                  <a:pt x="1764638" y="2154646"/>
                  <a:pt x="1416546" y="2324039"/>
                  <a:pt x="1761565" y="2151530"/>
                </a:cubicBezTo>
                <a:lnTo>
                  <a:pt x="1922930" y="2070847"/>
                </a:lnTo>
                <a:cubicBezTo>
                  <a:pt x="2048491" y="1976676"/>
                  <a:pt x="1891851" y="2092603"/>
                  <a:pt x="2057400" y="1976718"/>
                </a:cubicBezTo>
                <a:cubicBezTo>
                  <a:pt x="2075760" y="1963866"/>
                  <a:pt x="2092540" y="1948809"/>
                  <a:pt x="2111188" y="1936377"/>
                </a:cubicBezTo>
                <a:cubicBezTo>
                  <a:pt x="2132935" y="1921879"/>
                  <a:pt x="2157793" y="1912082"/>
                  <a:pt x="2178424" y="1896036"/>
                </a:cubicBezTo>
                <a:cubicBezTo>
                  <a:pt x="2198439" y="1880469"/>
                  <a:pt x="2211440" y="1856788"/>
                  <a:pt x="2232212" y="1842247"/>
                </a:cubicBezTo>
                <a:cubicBezTo>
                  <a:pt x="2256845" y="1825004"/>
                  <a:pt x="2287601" y="1818166"/>
                  <a:pt x="2312894" y="1801906"/>
                </a:cubicBezTo>
                <a:cubicBezTo>
                  <a:pt x="2543249" y="1653822"/>
                  <a:pt x="2314155" y="1774382"/>
                  <a:pt x="2501153" y="1680883"/>
                </a:cubicBezTo>
                <a:cubicBezTo>
                  <a:pt x="2618381" y="1563653"/>
                  <a:pt x="2512782" y="1655079"/>
                  <a:pt x="2649071" y="1573306"/>
                </a:cubicBezTo>
                <a:cubicBezTo>
                  <a:pt x="2668289" y="1561775"/>
                  <a:pt x="2684499" y="1545817"/>
                  <a:pt x="2702859" y="1532965"/>
                </a:cubicBezTo>
                <a:cubicBezTo>
                  <a:pt x="2729339" y="1514429"/>
                  <a:pt x="2757061" y="1497713"/>
                  <a:pt x="2783541" y="1479177"/>
                </a:cubicBezTo>
                <a:cubicBezTo>
                  <a:pt x="2801902" y="1466325"/>
                  <a:pt x="2818969" y="1451688"/>
                  <a:pt x="2837330" y="1438836"/>
                </a:cubicBezTo>
                <a:cubicBezTo>
                  <a:pt x="2863810" y="1420300"/>
                  <a:pt x="2890296" y="1401677"/>
                  <a:pt x="2918012" y="1385047"/>
                </a:cubicBezTo>
                <a:cubicBezTo>
                  <a:pt x="2935201" y="1374734"/>
                  <a:pt x="2954801" y="1368777"/>
                  <a:pt x="2971800" y="1358153"/>
                </a:cubicBezTo>
                <a:cubicBezTo>
                  <a:pt x="2990805" y="1346275"/>
                  <a:pt x="3007228" y="1330664"/>
                  <a:pt x="3025588" y="1317812"/>
                </a:cubicBezTo>
                <a:cubicBezTo>
                  <a:pt x="3052068" y="1299276"/>
                  <a:pt x="3080413" y="1283418"/>
                  <a:pt x="3106271" y="1264024"/>
                </a:cubicBezTo>
                <a:lnTo>
                  <a:pt x="3213847" y="1183342"/>
                </a:lnTo>
                <a:cubicBezTo>
                  <a:pt x="3231777" y="1169895"/>
                  <a:pt x="3247590" y="1153023"/>
                  <a:pt x="3267636" y="1143000"/>
                </a:cubicBezTo>
                <a:cubicBezTo>
                  <a:pt x="3350334" y="1101651"/>
                  <a:pt x="3304745" y="1127225"/>
                  <a:pt x="3402106" y="1062318"/>
                </a:cubicBezTo>
                <a:lnTo>
                  <a:pt x="3442447" y="1035424"/>
                </a:lnTo>
                <a:cubicBezTo>
                  <a:pt x="3455894" y="1026459"/>
                  <a:pt x="3471360" y="1019958"/>
                  <a:pt x="3482788" y="1008530"/>
                </a:cubicBezTo>
                <a:cubicBezTo>
                  <a:pt x="3491753" y="999565"/>
                  <a:pt x="3498811" y="988159"/>
                  <a:pt x="3509683" y="981636"/>
                </a:cubicBezTo>
                <a:cubicBezTo>
                  <a:pt x="3521837" y="974343"/>
                  <a:pt x="3536577" y="972671"/>
                  <a:pt x="3550024" y="968189"/>
                </a:cubicBezTo>
                <a:cubicBezTo>
                  <a:pt x="3554506" y="954742"/>
                  <a:pt x="3563471" y="942022"/>
                  <a:pt x="3563471" y="927847"/>
                </a:cubicBezTo>
                <a:cubicBezTo>
                  <a:pt x="3563471" y="910446"/>
                  <a:pt x="3536728" y="855663"/>
                  <a:pt x="3523130" y="847165"/>
                </a:cubicBezTo>
                <a:cubicBezTo>
                  <a:pt x="3499090" y="832140"/>
                  <a:pt x="3467803" y="832949"/>
                  <a:pt x="3442447" y="820271"/>
                </a:cubicBezTo>
                <a:lnTo>
                  <a:pt x="3388659" y="793377"/>
                </a:lnTo>
                <a:cubicBezTo>
                  <a:pt x="3209365" y="797859"/>
                  <a:pt x="3029747" y="795152"/>
                  <a:pt x="2850777" y="806824"/>
                </a:cubicBezTo>
                <a:cubicBezTo>
                  <a:pt x="2784497" y="811147"/>
                  <a:pt x="2783063" y="838280"/>
                  <a:pt x="2729753" y="847165"/>
                </a:cubicBezTo>
                <a:cubicBezTo>
                  <a:pt x="2702859" y="851647"/>
                  <a:pt x="2675807" y="855265"/>
                  <a:pt x="2649071" y="860612"/>
                </a:cubicBezTo>
                <a:cubicBezTo>
                  <a:pt x="2542363" y="881954"/>
                  <a:pt x="2651805" y="866652"/>
                  <a:pt x="2514600" y="900953"/>
                </a:cubicBezTo>
                <a:cubicBezTo>
                  <a:pt x="2438639" y="919943"/>
                  <a:pt x="2478934" y="910776"/>
                  <a:pt x="2393577" y="927847"/>
                </a:cubicBezTo>
                <a:cubicBezTo>
                  <a:pt x="2215195" y="1017040"/>
                  <a:pt x="2437940" y="908835"/>
                  <a:pt x="2299447" y="968189"/>
                </a:cubicBezTo>
                <a:cubicBezTo>
                  <a:pt x="2281022" y="976085"/>
                  <a:pt x="2264676" y="988744"/>
                  <a:pt x="2245659" y="995083"/>
                </a:cubicBezTo>
                <a:cubicBezTo>
                  <a:pt x="2223976" y="1002311"/>
                  <a:pt x="2200836" y="1004048"/>
                  <a:pt x="2178424" y="1008530"/>
                </a:cubicBezTo>
                <a:cubicBezTo>
                  <a:pt x="2079806" y="1057839"/>
                  <a:pt x="2172098" y="1017590"/>
                  <a:pt x="2057400" y="1048871"/>
                </a:cubicBezTo>
                <a:cubicBezTo>
                  <a:pt x="2030050" y="1056330"/>
                  <a:pt x="2003612" y="1066800"/>
                  <a:pt x="1976718" y="1075765"/>
                </a:cubicBezTo>
                <a:cubicBezTo>
                  <a:pt x="1963271" y="1080247"/>
                  <a:pt x="1950128" y="1085774"/>
                  <a:pt x="1936377" y="1089212"/>
                </a:cubicBezTo>
                <a:lnTo>
                  <a:pt x="1882588" y="1102659"/>
                </a:lnTo>
                <a:cubicBezTo>
                  <a:pt x="1864659" y="1111624"/>
                  <a:pt x="1845799" y="1118929"/>
                  <a:pt x="1828800" y="1129553"/>
                </a:cubicBezTo>
                <a:cubicBezTo>
                  <a:pt x="1809795" y="1141431"/>
                  <a:pt x="1795058" y="1159872"/>
                  <a:pt x="1775012" y="1169895"/>
                </a:cubicBezTo>
                <a:cubicBezTo>
                  <a:pt x="1758482" y="1178160"/>
                  <a:pt x="1738926" y="1178032"/>
                  <a:pt x="1721224" y="1183342"/>
                </a:cubicBezTo>
                <a:cubicBezTo>
                  <a:pt x="1694070" y="1191488"/>
                  <a:pt x="1640541" y="1210236"/>
                  <a:pt x="1640541" y="1210236"/>
                </a:cubicBezTo>
                <a:cubicBezTo>
                  <a:pt x="1604153" y="1234494"/>
                  <a:pt x="1589064" y="1246963"/>
                  <a:pt x="1546412" y="1264024"/>
                </a:cubicBezTo>
                <a:cubicBezTo>
                  <a:pt x="1546398" y="1264030"/>
                  <a:pt x="1445565" y="1297639"/>
                  <a:pt x="1425388" y="1304365"/>
                </a:cubicBezTo>
                <a:cubicBezTo>
                  <a:pt x="1411941" y="1308847"/>
                  <a:pt x="1397725" y="1311473"/>
                  <a:pt x="1385047" y="1317812"/>
                </a:cubicBezTo>
                <a:cubicBezTo>
                  <a:pt x="1363314" y="1328679"/>
                  <a:pt x="1280672" y="1376338"/>
                  <a:pt x="1237130" y="1385047"/>
                </a:cubicBezTo>
                <a:cubicBezTo>
                  <a:pt x="1206050" y="1391263"/>
                  <a:pt x="1174377" y="1394012"/>
                  <a:pt x="1143000" y="1398495"/>
                </a:cubicBezTo>
                <a:lnTo>
                  <a:pt x="1021977" y="1438836"/>
                </a:lnTo>
                <a:cubicBezTo>
                  <a:pt x="1008530" y="1443318"/>
                  <a:pt x="995618" y="1449953"/>
                  <a:pt x="981636" y="1452283"/>
                </a:cubicBezTo>
                <a:lnTo>
                  <a:pt x="900953" y="1465730"/>
                </a:lnTo>
                <a:cubicBezTo>
                  <a:pt x="831898" y="1511767"/>
                  <a:pt x="886724" y="1483187"/>
                  <a:pt x="779930" y="1506071"/>
                </a:cubicBezTo>
                <a:cubicBezTo>
                  <a:pt x="743788" y="1513816"/>
                  <a:pt x="708212" y="1524000"/>
                  <a:pt x="672353" y="1532965"/>
                </a:cubicBezTo>
                <a:cubicBezTo>
                  <a:pt x="654424" y="1537447"/>
                  <a:pt x="636098" y="1540568"/>
                  <a:pt x="618565" y="1546412"/>
                </a:cubicBezTo>
                <a:lnTo>
                  <a:pt x="537883" y="1573306"/>
                </a:lnTo>
                <a:lnTo>
                  <a:pt x="497541" y="1586753"/>
                </a:lnTo>
                <a:cubicBezTo>
                  <a:pt x="428852" y="1655444"/>
                  <a:pt x="465705" y="1610086"/>
                  <a:pt x="403412" y="1734671"/>
                </a:cubicBezTo>
                <a:lnTo>
                  <a:pt x="376518" y="1788459"/>
                </a:lnTo>
                <a:cubicBezTo>
                  <a:pt x="381000" y="1837765"/>
                  <a:pt x="379591" y="1887967"/>
                  <a:pt x="389965" y="1936377"/>
                </a:cubicBezTo>
                <a:cubicBezTo>
                  <a:pt x="399544" y="1981079"/>
                  <a:pt x="437672" y="1984769"/>
                  <a:pt x="470647" y="2003612"/>
                </a:cubicBezTo>
                <a:cubicBezTo>
                  <a:pt x="484679" y="2011630"/>
                  <a:pt x="497541" y="2021541"/>
                  <a:pt x="510988" y="2030506"/>
                </a:cubicBezTo>
                <a:cubicBezTo>
                  <a:pt x="591671" y="2026024"/>
                  <a:pt x="672938" y="2027739"/>
                  <a:pt x="753036" y="2017059"/>
                </a:cubicBezTo>
                <a:cubicBezTo>
                  <a:pt x="807993" y="2009731"/>
                  <a:pt x="914400" y="1976718"/>
                  <a:pt x="914400" y="1976718"/>
                </a:cubicBezTo>
                <a:cubicBezTo>
                  <a:pt x="927847" y="1967753"/>
                  <a:pt x="940511" y="1957486"/>
                  <a:pt x="954741" y="1949824"/>
                </a:cubicBezTo>
                <a:cubicBezTo>
                  <a:pt x="998865" y="1926065"/>
                  <a:pt x="1089212" y="1882589"/>
                  <a:pt x="1089212" y="1882589"/>
                </a:cubicBezTo>
                <a:cubicBezTo>
                  <a:pt x="1102659" y="1869142"/>
                  <a:pt x="1114078" y="1853301"/>
                  <a:pt x="1129553" y="1842247"/>
                </a:cubicBezTo>
                <a:cubicBezTo>
                  <a:pt x="1145865" y="1830596"/>
                  <a:pt x="1165818" y="1825088"/>
                  <a:pt x="1183341" y="1815353"/>
                </a:cubicBezTo>
                <a:cubicBezTo>
                  <a:pt x="1206189" y="1802660"/>
                  <a:pt x="1228165" y="1788459"/>
                  <a:pt x="1250577" y="1775012"/>
                </a:cubicBezTo>
                <a:cubicBezTo>
                  <a:pt x="1268506" y="1752600"/>
                  <a:pt x="1283032" y="1726977"/>
                  <a:pt x="1304365" y="1707777"/>
                </a:cubicBezTo>
                <a:cubicBezTo>
                  <a:pt x="1351881" y="1665013"/>
                  <a:pt x="1438651" y="1627187"/>
                  <a:pt x="1492624" y="1600200"/>
                </a:cubicBezTo>
                <a:cubicBezTo>
                  <a:pt x="1587218" y="1481958"/>
                  <a:pt x="1502520" y="1576350"/>
                  <a:pt x="1600200" y="1492624"/>
                </a:cubicBezTo>
                <a:cubicBezTo>
                  <a:pt x="1614639" y="1480248"/>
                  <a:pt x="1625327" y="1463693"/>
                  <a:pt x="1640541" y="1452283"/>
                </a:cubicBezTo>
                <a:cubicBezTo>
                  <a:pt x="1661450" y="1436601"/>
                  <a:pt x="1686509" y="1427134"/>
                  <a:pt x="1707777" y="1411942"/>
                </a:cubicBezTo>
                <a:cubicBezTo>
                  <a:pt x="1718094" y="1404573"/>
                  <a:pt x="1724354" y="1392416"/>
                  <a:pt x="1734671" y="1385047"/>
                </a:cubicBezTo>
                <a:cubicBezTo>
                  <a:pt x="1790242" y="1345353"/>
                  <a:pt x="1790028" y="1348665"/>
                  <a:pt x="1842247" y="1331259"/>
                </a:cubicBezTo>
                <a:cubicBezTo>
                  <a:pt x="1860177" y="1313330"/>
                  <a:pt x="1875403" y="1292209"/>
                  <a:pt x="1896036" y="1277471"/>
                </a:cubicBezTo>
                <a:cubicBezTo>
                  <a:pt x="1907570" y="1269232"/>
                  <a:pt x="1923349" y="1269608"/>
                  <a:pt x="1936377" y="1264024"/>
                </a:cubicBezTo>
                <a:cubicBezTo>
                  <a:pt x="1954802" y="1256128"/>
                  <a:pt x="1972761" y="1247075"/>
                  <a:pt x="1990165" y="1237130"/>
                </a:cubicBezTo>
                <a:cubicBezTo>
                  <a:pt x="2004197" y="1229112"/>
                  <a:pt x="2016318" y="1217975"/>
                  <a:pt x="2030506" y="1210236"/>
                </a:cubicBezTo>
                <a:cubicBezTo>
                  <a:pt x="2065702" y="1191038"/>
                  <a:pt x="2102224" y="1174377"/>
                  <a:pt x="2138083" y="1156447"/>
                </a:cubicBezTo>
                <a:cubicBezTo>
                  <a:pt x="2156012" y="1147482"/>
                  <a:pt x="2175192" y="1140672"/>
                  <a:pt x="2191871" y="1129553"/>
                </a:cubicBezTo>
                <a:cubicBezTo>
                  <a:pt x="2290155" y="1064030"/>
                  <a:pt x="2166575" y="1144008"/>
                  <a:pt x="2286000" y="1075765"/>
                </a:cubicBezTo>
                <a:cubicBezTo>
                  <a:pt x="2300032" y="1067747"/>
                  <a:pt x="2311209" y="1054546"/>
                  <a:pt x="2326341" y="1048871"/>
                </a:cubicBezTo>
                <a:cubicBezTo>
                  <a:pt x="2347742" y="1040846"/>
                  <a:pt x="2371165" y="1039906"/>
                  <a:pt x="2393577" y="1035424"/>
                </a:cubicBezTo>
                <a:cubicBezTo>
                  <a:pt x="2407024" y="1021977"/>
                  <a:pt x="2418095" y="1005632"/>
                  <a:pt x="2433918" y="995083"/>
                </a:cubicBezTo>
                <a:cubicBezTo>
                  <a:pt x="2445712" y="987220"/>
                  <a:pt x="2461355" y="987501"/>
                  <a:pt x="2474259" y="981636"/>
                </a:cubicBezTo>
                <a:cubicBezTo>
                  <a:pt x="2510757" y="965046"/>
                  <a:pt x="2543802" y="940525"/>
                  <a:pt x="2581836" y="927847"/>
                </a:cubicBezTo>
                <a:cubicBezTo>
                  <a:pt x="2608730" y="918882"/>
                  <a:pt x="2637162" y="913631"/>
                  <a:pt x="2662518" y="900953"/>
                </a:cubicBezTo>
                <a:cubicBezTo>
                  <a:pt x="2691428" y="886498"/>
                  <a:pt x="2714741" y="862489"/>
                  <a:pt x="2743200" y="847165"/>
                </a:cubicBezTo>
                <a:cubicBezTo>
                  <a:pt x="2773256" y="830981"/>
                  <a:pt x="2806335" y="821129"/>
                  <a:pt x="2837330" y="806824"/>
                </a:cubicBezTo>
                <a:cubicBezTo>
                  <a:pt x="2864631" y="794224"/>
                  <a:pt x="2890094" y="777650"/>
                  <a:pt x="2918012" y="766483"/>
                </a:cubicBezTo>
                <a:cubicBezTo>
                  <a:pt x="3046401" y="715127"/>
                  <a:pt x="2887789" y="801766"/>
                  <a:pt x="3039036" y="726142"/>
                </a:cubicBezTo>
                <a:cubicBezTo>
                  <a:pt x="3053491" y="718914"/>
                  <a:pt x="3063930" y="704000"/>
                  <a:pt x="3079377" y="699247"/>
                </a:cubicBezTo>
                <a:cubicBezTo>
                  <a:pt x="3123067" y="685804"/>
                  <a:pt x="3170482" y="686808"/>
                  <a:pt x="3213847" y="672353"/>
                </a:cubicBezTo>
                <a:cubicBezTo>
                  <a:pt x="3240741" y="663388"/>
                  <a:pt x="3267376" y="653605"/>
                  <a:pt x="3294530" y="645459"/>
                </a:cubicBezTo>
                <a:cubicBezTo>
                  <a:pt x="3312232" y="640149"/>
                  <a:pt x="3330616" y="637323"/>
                  <a:pt x="3348318" y="632012"/>
                </a:cubicBezTo>
                <a:cubicBezTo>
                  <a:pt x="3484356" y="591201"/>
                  <a:pt x="3377949" y="623155"/>
                  <a:pt x="3482788" y="578224"/>
                </a:cubicBezTo>
                <a:cubicBezTo>
                  <a:pt x="3509794" y="566650"/>
                  <a:pt x="3549625" y="558153"/>
                  <a:pt x="3576918" y="551330"/>
                </a:cubicBezTo>
                <a:cubicBezTo>
                  <a:pt x="3590365" y="542365"/>
                  <a:pt x="3607163" y="537056"/>
                  <a:pt x="3617259" y="524436"/>
                </a:cubicBezTo>
                <a:cubicBezTo>
                  <a:pt x="3646076" y="488415"/>
                  <a:pt x="3630567" y="479496"/>
                  <a:pt x="3603812" y="457200"/>
                </a:cubicBezTo>
                <a:cubicBezTo>
                  <a:pt x="3586595" y="442852"/>
                  <a:pt x="3569483" y="427978"/>
                  <a:pt x="3550024" y="416859"/>
                </a:cubicBezTo>
                <a:cubicBezTo>
                  <a:pt x="3535019" y="408285"/>
                  <a:pt x="3467539" y="392876"/>
                  <a:pt x="3455894" y="389965"/>
                </a:cubicBezTo>
                <a:cubicBezTo>
                  <a:pt x="3437965" y="381000"/>
                  <a:pt x="3420875" y="370109"/>
                  <a:pt x="3402106" y="363071"/>
                </a:cubicBezTo>
                <a:cubicBezTo>
                  <a:pt x="3277074" y="316184"/>
                  <a:pt x="2980146" y="362320"/>
                  <a:pt x="2958353" y="363071"/>
                </a:cubicBezTo>
                <a:lnTo>
                  <a:pt x="2850777" y="389965"/>
                </a:lnTo>
                <a:cubicBezTo>
                  <a:pt x="2833542" y="394274"/>
                  <a:pt x="2775939" y="407213"/>
                  <a:pt x="2756647" y="416859"/>
                </a:cubicBezTo>
                <a:cubicBezTo>
                  <a:pt x="2655589" y="467388"/>
                  <a:pt x="2725800" y="449553"/>
                  <a:pt x="2622177" y="484095"/>
                </a:cubicBezTo>
                <a:cubicBezTo>
                  <a:pt x="2604644" y="489939"/>
                  <a:pt x="2586090" y="492231"/>
                  <a:pt x="2568388" y="497542"/>
                </a:cubicBezTo>
                <a:cubicBezTo>
                  <a:pt x="2541235" y="505688"/>
                  <a:pt x="2515504" y="518876"/>
                  <a:pt x="2487706" y="524436"/>
                </a:cubicBezTo>
                <a:cubicBezTo>
                  <a:pt x="2465294" y="528918"/>
                  <a:pt x="2442644" y="532340"/>
                  <a:pt x="2420471" y="537883"/>
                </a:cubicBezTo>
                <a:cubicBezTo>
                  <a:pt x="2406720" y="541321"/>
                  <a:pt x="2393402" y="546353"/>
                  <a:pt x="2380130" y="551330"/>
                </a:cubicBezTo>
                <a:cubicBezTo>
                  <a:pt x="2340408" y="566226"/>
                  <a:pt x="2272568" y="597047"/>
                  <a:pt x="2232212" y="605118"/>
                </a:cubicBezTo>
                <a:cubicBezTo>
                  <a:pt x="2209800" y="609600"/>
                  <a:pt x="2187150" y="613022"/>
                  <a:pt x="2164977" y="618565"/>
                </a:cubicBezTo>
                <a:cubicBezTo>
                  <a:pt x="2151226" y="622003"/>
                  <a:pt x="2138387" y="628574"/>
                  <a:pt x="2124636" y="632012"/>
                </a:cubicBezTo>
                <a:cubicBezTo>
                  <a:pt x="2102463" y="637555"/>
                  <a:pt x="2079712" y="640501"/>
                  <a:pt x="2057400" y="645459"/>
                </a:cubicBezTo>
                <a:cubicBezTo>
                  <a:pt x="2039359" y="649468"/>
                  <a:pt x="2021878" y="656096"/>
                  <a:pt x="2003612" y="658906"/>
                </a:cubicBezTo>
                <a:cubicBezTo>
                  <a:pt x="1963494" y="665078"/>
                  <a:pt x="1922929" y="667871"/>
                  <a:pt x="1882588" y="672353"/>
                </a:cubicBezTo>
                <a:cubicBezTo>
                  <a:pt x="1734923" y="709269"/>
                  <a:pt x="1969488" y="653386"/>
                  <a:pt x="1694330" y="699247"/>
                </a:cubicBezTo>
                <a:cubicBezTo>
                  <a:pt x="1657870" y="705324"/>
                  <a:pt x="1622612" y="717177"/>
                  <a:pt x="1586753" y="726142"/>
                </a:cubicBezTo>
                <a:cubicBezTo>
                  <a:pt x="1568824" y="730624"/>
                  <a:pt x="1551260" y="736975"/>
                  <a:pt x="1532965" y="739589"/>
                </a:cubicBezTo>
                <a:cubicBezTo>
                  <a:pt x="1260024" y="778581"/>
                  <a:pt x="1600702" y="729168"/>
                  <a:pt x="1358153" y="766483"/>
                </a:cubicBezTo>
                <a:cubicBezTo>
                  <a:pt x="1326827" y="771302"/>
                  <a:pt x="1295350" y="775111"/>
                  <a:pt x="1264024" y="779930"/>
                </a:cubicBezTo>
                <a:cubicBezTo>
                  <a:pt x="1237076" y="784076"/>
                  <a:pt x="1210556" y="791728"/>
                  <a:pt x="1183341" y="793377"/>
                </a:cubicBezTo>
                <a:cubicBezTo>
                  <a:pt x="1062456" y="800703"/>
                  <a:pt x="941294" y="802342"/>
                  <a:pt x="820271" y="806824"/>
                </a:cubicBezTo>
                <a:cubicBezTo>
                  <a:pt x="766483" y="811306"/>
                  <a:pt x="710804" y="805443"/>
                  <a:pt x="658906" y="820271"/>
                </a:cubicBezTo>
                <a:cubicBezTo>
                  <a:pt x="643367" y="824711"/>
                  <a:pt x="638576" y="845844"/>
                  <a:pt x="632012" y="860612"/>
                </a:cubicBezTo>
                <a:cubicBezTo>
                  <a:pt x="606448" y="918132"/>
                  <a:pt x="607317" y="940322"/>
                  <a:pt x="591671" y="995083"/>
                </a:cubicBezTo>
                <a:cubicBezTo>
                  <a:pt x="587777" y="1008712"/>
                  <a:pt x="582706" y="1021977"/>
                  <a:pt x="578224" y="1035424"/>
                </a:cubicBezTo>
                <a:cubicBezTo>
                  <a:pt x="587189" y="1093695"/>
                  <a:pt x="587533" y="1153963"/>
                  <a:pt x="605118" y="1210236"/>
                </a:cubicBezTo>
                <a:cubicBezTo>
                  <a:pt x="614401" y="1239942"/>
                  <a:pt x="676129" y="1268224"/>
                  <a:pt x="699247" y="1277471"/>
                </a:cubicBezTo>
                <a:cubicBezTo>
                  <a:pt x="725568" y="1288000"/>
                  <a:pt x="753036" y="1295400"/>
                  <a:pt x="779930" y="1304365"/>
                </a:cubicBezTo>
                <a:lnTo>
                  <a:pt x="820271" y="1317812"/>
                </a:lnTo>
                <a:lnTo>
                  <a:pt x="860612" y="1331259"/>
                </a:lnTo>
                <a:cubicBezTo>
                  <a:pt x="874059" y="1335741"/>
                  <a:pt x="886888" y="1342948"/>
                  <a:pt x="900953" y="1344706"/>
                </a:cubicBezTo>
                <a:lnTo>
                  <a:pt x="1008530" y="1358153"/>
                </a:lnTo>
                <a:lnTo>
                  <a:pt x="1304365" y="1344706"/>
                </a:lnTo>
                <a:cubicBezTo>
                  <a:pt x="1358247" y="1341537"/>
                  <a:pt x="1411914" y="1335399"/>
                  <a:pt x="1465730" y="1331259"/>
                </a:cubicBezTo>
                <a:lnTo>
                  <a:pt x="1653988" y="1317812"/>
                </a:lnTo>
                <a:lnTo>
                  <a:pt x="1815353" y="1304365"/>
                </a:lnTo>
                <a:cubicBezTo>
                  <a:pt x="1891504" y="1299113"/>
                  <a:pt x="1967753" y="1295400"/>
                  <a:pt x="2043953" y="1290918"/>
                </a:cubicBezTo>
                <a:cubicBezTo>
                  <a:pt x="2270082" y="1226310"/>
                  <a:pt x="1983188" y="1302249"/>
                  <a:pt x="2272553" y="1250577"/>
                </a:cubicBezTo>
                <a:cubicBezTo>
                  <a:pt x="2353916" y="1236048"/>
                  <a:pt x="2432780" y="1208477"/>
                  <a:pt x="2514600" y="1196789"/>
                </a:cubicBezTo>
                <a:lnTo>
                  <a:pt x="2702859" y="1169895"/>
                </a:lnTo>
                <a:cubicBezTo>
                  <a:pt x="2734235" y="1165413"/>
                  <a:pt x="2765467" y="1159765"/>
                  <a:pt x="2796988" y="1156447"/>
                </a:cubicBezTo>
                <a:cubicBezTo>
                  <a:pt x="2853032" y="1150548"/>
                  <a:pt x="3040148" y="1136038"/>
                  <a:pt x="3133165" y="1116106"/>
                </a:cubicBezTo>
                <a:cubicBezTo>
                  <a:pt x="3356510" y="1068246"/>
                  <a:pt x="3155442" y="1114475"/>
                  <a:pt x="3294530" y="1062318"/>
                </a:cubicBezTo>
                <a:cubicBezTo>
                  <a:pt x="3311834" y="1055829"/>
                  <a:pt x="3331014" y="1055360"/>
                  <a:pt x="3348318" y="1048871"/>
                </a:cubicBezTo>
                <a:cubicBezTo>
                  <a:pt x="3367087" y="1041833"/>
                  <a:pt x="3383337" y="1029015"/>
                  <a:pt x="3402106" y="1021977"/>
                </a:cubicBezTo>
                <a:cubicBezTo>
                  <a:pt x="3419410" y="1015488"/>
                  <a:pt x="3438834" y="1015638"/>
                  <a:pt x="3455894" y="1008530"/>
                </a:cubicBezTo>
                <a:cubicBezTo>
                  <a:pt x="3492902" y="993110"/>
                  <a:pt x="3530113" y="976981"/>
                  <a:pt x="3563471" y="954742"/>
                </a:cubicBezTo>
                <a:cubicBezTo>
                  <a:pt x="3576918" y="945777"/>
                  <a:pt x="3589357" y="935075"/>
                  <a:pt x="3603812" y="927847"/>
                </a:cubicBezTo>
                <a:cubicBezTo>
                  <a:pt x="3616490" y="921508"/>
                  <a:pt x="3631475" y="920739"/>
                  <a:pt x="3644153" y="914400"/>
                </a:cubicBezTo>
                <a:cubicBezTo>
                  <a:pt x="3748421" y="862266"/>
                  <a:pt x="3623438" y="907858"/>
                  <a:pt x="3724836" y="874059"/>
                </a:cubicBezTo>
                <a:cubicBezTo>
                  <a:pt x="3738665" y="864840"/>
                  <a:pt x="3803564" y="825383"/>
                  <a:pt x="3805518" y="806824"/>
                </a:cubicBezTo>
                <a:cubicBezTo>
                  <a:pt x="3809884" y="765349"/>
                  <a:pt x="3811106" y="622791"/>
                  <a:pt x="3778624" y="551330"/>
                </a:cubicBezTo>
                <a:cubicBezTo>
                  <a:pt x="3762034" y="514832"/>
                  <a:pt x="3742766" y="479612"/>
                  <a:pt x="3724836" y="443753"/>
                </a:cubicBezTo>
                <a:cubicBezTo>
                  <a:pt x="3697289" y="388659"/>
                  <a:pt x="3699492" y="385050"/>
                  <a:pt x="3657600" y="336177"/>
                </a:cubicBezTo>
                <a:cubicBezTo>
                  <a:pt x="3633194" y="307703"/>
                  <a:pt x="3577429" y="259175"/>
                  <a:pt x="3550024" y="242047"/>
                </a:cubicBezTo>
                <a:cubicBezTo>
                  <a:pt x="3538004" y="234535"/>
                  <a:pt x="3522711" y="234184"/>
                  <a:pt x="3509683" y="228600"/>
                </a:cubicBezTo>
                <a:cubicBezTo>
                  <a:pt x="3491258" y="220704"/>
                  <a:pt x="3474506" y="209151"/>
                  <a:pt x="3455894" y="201706"/>
                </a:cubicBezTo>
                <a:cubicBezTo>
                  <a:pt x="3429573" y="191178"/>
                  <a:pt x="3399521" y="189397"/>
                  <a:pt x="3375212" y="174812"/>
                </a:cubicBezTo>
                <a:cubicBezTo>
                  <a:pt x="3352800" y="161365"/>
                  <a:pt x="3331861" y="145086"/>
                  <a:pt x="3307977" y="134471"/>
                </a:cubicBezTo>
                <a:cubicBezTo>
                  <a:pt x="3291581" y="127184"/>
                  <a:pt x="3198647" y="110176"/>
                  <a:pt x="3186953" y="107577"/>
                </a:cubicBezTo>
                <a:cubicBezTo>
                  <a:pt x="3016041" y="69596"/>
                  <a:pt x="3268713" y="121240"/>
                  <a:pt x="3065930" y="80683"/>
                </a:cubicBezTo>
                <a:cubicBezTo>
                  <a:pt x="2913530" y="85165"/>
                  <a:pt x="2760985" y="86117"/>
                  <a:pt x="2608730" y="94130"/>
                </a:cubicBezTo>
                <a:cubicBezTo>
                  <a:pt x="2590274" y="95101"/>
                  <a:pt x="2572711" y="102500"/>
                  <a:pt x="2554941" y="107577"/>
                </a:cubicBezTo>
                <a:cubicBezTo>
                  <a:pt x="2468655" y="132230"/>
                  <a:pt x="2562734" y="115088"/>
                  <a:pt x="2420471" y="147918"/>
                </a:cubicBezTo>
                <a:cubicBezTo>
                  <a:pt x="2393904" y="154049"/>
                  <a:pt x="2366524" y="156018"/>
                  <a:pt x="2339788" y="161365"/>
                </a:cubicBezTo>
                <a:cubicBezTo>
                  <a:pt x="2321666" y="164989"/>
                  <a:pt x="2303929" y="170330"/>
                  <a:pt x="2286000" y="174812"/>
                </a:cubicBezTo>
                <a:cubicBezTo>
                  <a:pt x="2263588" y="188259"/>
                  <a:pt x="2242559" y="204338"/>
                  <a:pt x="2218765" y="215153"/>
                </a:cubicBezTo>
                <a:cubicBezTo>
                  <a:pt x="2192957" y="226884"/>
                  <a:pt x="2162392" y="227462"/>
                  <a:pt x="2138083" y="242047"/>
                </a:cubicBezTo>
                <a:cubicBezTo>
                  <a:pt x="2115671" y="255494"/>
                  <a:pt x="2094731" y="271774"/>
                  <a:pt x="2070847" y="282389"/>
                </a:cubicBezTo>
                <a:cubicBezTo>
                  <a:pt x="2053959" y="289895"/>
                  <a:pt x="2034761" y="290525"/>
                  <a:pt x="2017059" y="295836"/>
                </a:cubicBezTo>
                <a:cubicBezTo>
                  <a:pt x="2017054" y="295838"/>
                  <a:pt x="1916209" y="329453"/>
                  <a:pt x="1896036" y="336177"/>
                </a:cubicBezTo>
                <a:cubicBezTo>
                  <a:pt x="1882589" y="340659"/>
                  <a:pt x="1868372" y="343285"/>
                  <a:pt x="1855694" y="349624"/>
                </a:cubicBezTo>
                <a:cubicBezTo>
                  <a:pt x="1837765" y="358589"/>
                  <a:pt x="1820518" y="369073"/>
                  <a:pt x="1801906" y="376518"/>
                </a:cubicBezTo>
                <a:cubicBezTo>
                  <a:pt x="1775585" y="387046"/>
                  <a:pt x="1746580" y="390734"/>
                  <a:pt x="1721224" y="403412"/>
                </a:cubicBezTo>
                <a:cubicBezTo>
                  <a:pt x="1703295" y="412377"/>
                  <a:pt x="1685754" y="422165"/>
                  <a:pt x="1667436" y="430306"/>
                </a:cubicBezTo>
                <a:cubicBezTo>
                  <a:pt x="1619201" y="451744"/>
                  <a:pt x="1604214" y="455862"/>
                  <a:pt x="1559859" y="470647"/>
                </a:cubicBezTo>
                <a:cubicBezTo>
                  <a:pt x="1514451" y="500920"/>
                  <a:pt x="1512095" y="506492"/>
                  <a:pt x="1452283" y="524436"/>
                </a:cubicBezTo>
                <a:cubicBezTo>
                  <a:pt x="1430391" y="531004"/>
                  <a:pt x="1407220" y="532340"/>
                  <a:pt x="1385047" y="537883"/>
                </a:cubicBezTo>
                <a:cubicBezTo>
                  <a:pt x="1371296" y="541321"/>
                  <a:pt x="1358335" y="547436"/>
                  <a:pt x="1344706" y="551330"/>
                </a:cubicBezTo>
                <a:cubicBezTo>
                  <a:pt x="1326936" y="556407"/>
                  <a:pt x="1308620" y="559466"/>
                  <a:pt x="1290918" y="564777"/>
                </a:cubicBezTo>
                <a:cubicBezTo>
                  <a:pt x="1263765" y="572923"/>
                  <a:pt x="1238199" y="587011"/>
                  <a:pt x="1210236" y="591671"/>
                </a:cubicBezTo>
                <a:cubicBezTo>
                  <a:pt x="1183342" y="596153"/>
                  <a:pt x="1156289" y="599771"/>
                  <a:pt x="1129553" y="605118"/>
                </a:cubicBezTo>
                <a:cubicBezTo>
                  <a:pt x="1111431" y="608742"/>
                  <a:pt x="1093995" y="615527"/>
                  <a:pt x="1075765" y="618565"/>
                </a:cubicBezTo>
                <a:cubicBezTo>
                  <a:pt x="1040119" y="624506"/>
                  <a:pt x="1004047" y="627530"/>
                  <a:pt x="968188" y="632012"/>
                </a:cubicBezTo>
                <a:cubicBezTo>
                  <a:pt x="856129" y="627530"/>
                  <a:pt x="743639" y="629368"/>
                  <a:pt x="632012" y="618565"/>
                </a:cubicBezTo>
                <a:cubicBezTo>
                  <a:pt x="603795" y="615834"/>
                  <a:pt x="574918" y="607396"/>
                  <a:pt x="551330" y="591671"/>
                </a:cubicBezTo>
                <a:lnTo>
                  <a:pt x="470647" y="537883"/>
                </a:lnTo>
                <a:cubicBezTo>
                  <a:pt x="461682" y="524436"/>
                  <a:pt x="453849" y="510162"/>
                  <a:pt x="443753" y="497542"/>
                </a:cubicBezTo>
                <a:cubicBezTo>
                  <a:pt x="435833" y="487642"/>
                  <a:pt x="418652" y="483198"/>
                  <a:pt x="416859" y="470647"/>
                </a:cubicBezTo>
                <a:cubicBezTo>
                  <a:pt x="413627" y="448021"/>
                  <a:pt x="424763" y="425585"/>
                  <a:pt x="430306" y="403412"/>
                </a:cubicBezTo>
                <a:cubicBezTo>
                  <a:pt x="440115" y="364177"/>
                  <a:pt x="467495" y="302419"/>
                  <a:pt x="497541" y="282389"/>
                </a:cubicBezTo>
                <a:cubicBezTo>
                  <a:pt x="510988" y="273424"/>
                  <a:pt x="525263" y="265591"/>
                  <a:pt x="537883" y="255495"/>
                </a:cubicBezTo>
                <a:cubicBezTo>
                  <a:pt x="547783" y="247575"/>
                  <a:pt x="554877" y="236520"/>
                  <a:pt x="564777" y="228600"/>
                </a:cubicBezTo>
                <a:cubicBezTo>
                  <a:pt x="596238" y="203431"/>
                  <a:pt x="646739" y="176207"/>
                  <a:pt x="685800" y="174812"/>
                </a:cubicBezTo>
                <a:lnTo>
                  <a:pt x="1062318" y="161365"/>
                </a:lnTo>
                <a:cubicBezTo>
                  <a:pt x="1555004" y="62828"/>
                  <a:pt x="1041216" y="161253"/>
                  <a:pt x="2420471" y="134471"/>
                </a:cubicBezTo>
                <a:cubicBezTo>
                  <a:pt x="2440054" y="134091"/>
                  <a:pt x="2570683" y="111677"/>
                  <a:pt x="2595283" y="107577"/>
                </a:cubicBezTo>
                <a:cubicBezTo>
                  <a:pt x="2672179" y="81945"/>
                  <a:pt x="2699119" y="70673"/>
                  <a:pt x="2783541" y="53789"/>
                </a:cubicBezTo>
                <a:lnTo>
                  <a:pt x="2850777" y="40342"/>
                </a:lnTo>
                <a:cubicBezTo>
                  <a:pt x="2877602" y="35465"/>
                  <a:pt x="2904724" y="32242"/>
                  <a:pt x="2931459" y="26895"/>
                </a:cubicBezTo>
                <a:cubicBezTo>
                  <a:pt x="2949581" y="23270"/>
                  <a:pt x="2966909" y="15739"/>
                  <a:pt x="2985247" y="13447"/>
                </a:cubicBezTo>
                <a:cubicBezTo>
                  <a:pt x="3038805" y="6752"/>
                  <a:pt x="3092824" y="4482"/>
                  <a:pt x="3146612" y="0"/>
                </a:cubicBezTo>
                <a:cubicBezTo>
                  <a:pt x="3229471" y="5918"/>
                  <a:pt x="3319753" y="4435"/>
                  <a:pt x="3402106" y="26895"/>
                </a:cubicBezTo>
                <a:cubicBezTo>
                  <a:pt x="3429456" y="34354"/>
                  <a:pt x="3482788" y="53789"/>
                  <a:pt x="3482788" y="53789"/>
                </a:cubicBezTo>
                <a:cubicBezTo>
                  <a:pt x="3544440" y="146265"/>
                  <a:pt x="3526356" y="103807"/>
                  <a:pt x="3550024" y="174812"/>
                </a:cubicBezTo>
                <a:cubicBezTo>
                  <a:pt x="3545716" y="192044"/>
                  <a:pt x="3532775" y="249652"/>
                  <a:pt x="3523130" y="268942"/>
                </a:cubicBezTo>
                <a:cubicBezTo>
                  <a:pt x="3515903" y="283397"/>
                  <a:pt x="3503464" y="294828"/>
                  <a:pt x="3496236" y="309283"/>
                </a:cubicBezTo>
                <a:cubicBezTo>
                  <a:pt x="3489897" y="321961"/>
                  <a:pt x="3491027" y="338090"/>
                  <a:pt x="3482788" y="349624"/>
                </a:cubicBezTo>
                <a:cubicBezTo>
                  <a:pt x="3468050" y="370257"/>
                  <a:pt x="3445501" y="384160"/>
                  <a:pt x="3429000" y="403412"/>
                </a:cubicBezTo>
                <a:cubicBezTo>
                  <a:pt x="3418482" y="415683"/>
                  <a:pt x="3414119" y="432942"/>
                  <a:pt x="3402106" y="443753"/>
                </a:cubicBezTo>
                <a:cubicBezTo>
                  <a:pt x="3368789" y="473738"/>
                  <a:pt x="3321425" y="488577"/>
                  <a:pt x="3294530" y="524436"/>
                </a:cubicBezTo>
                <a:cubicBezTo>
                  <a:pt x="3281083" y="542365"/>
                  <a:pt x="3272836" y="565792"/>
                  <a:pt x="3254188" y="578224"/>
                </a:cubicBezTo>
                <a:cubicBezTo>
                  <a:pt x="3230600" y="593949"/>
                  <a:pt x="3198862" y="592440"/>
                  <a:pt x="3173506" y="605118"/>
                </a:cubicBezTo>
                <a:cubicBezTo>
                  <a:pt x="3144596" y="619573"/>
                  <a:pt x="3121734" y="644451"/>
                  <a:pt x="3092824" y="658906"/>
                </a:cubicBezTo>
                <a:cubicBezTo>
                  <a:pt x="3058570" y="676033"/>
                  <a:pt x="3020333" y="683897"/>
                  <a:pt x="2985247" y="699247"/>
                </a:cubicBezTo>
                <a:cubicBezTo>
                  <a:pt x="2948517" y="715316"/>
                  <a:pt x="2916565" y="743313"/>
                  <a:pt x="2877671" y="753036"/>
                </a:cubicBezTo>
                <a:cubicBezTo>
                  <a:pt x="2841812" y="762001"/>
                  <a:pt x="2804413" y="766202"/>
                  <a:pt x="2770094" y="779930"/>
                </a:cubicBezTo>
                <a:cubicBezTo>
                  <a:pt x="2739535" y="792153"/>
                  <a:pt x="2651771" y="828786"/>
                  <a:pt x="2622177" y="833718"/>
                </a:cubicBezTo>
                <a:cubicBezTo>
                  <a:pt x="2595283" y="838200"/>
                  <a:pt x="2568154" y="841452"/>
                  <a:pt x="2541494" y="847165"/>
                </a:cubicBezTo>
                <a:cubicBezTo>
                  <a:pt x="2505352" y="854910"/>
                  <a:pt x="2470509" y="868832"/>
                  <a:pt x="2433918" y="874059"/>
                </a:cubicBezTo>
                <a:cubicBezTo>
                  <a:pt x="2031410" y="931560"/>
                  <a:pt x="2466143" y="865903"/>
                  <a:pt x="2043953" y="941295"/>
                </a:cubicBezTo>
                <a:cubicBezTo>
                  <a:pt x="1985915" y="951659"/>
                  <a:pt x="1926858" y="956165"/>
                  <a:pt x="1869141" y="968189"/>
                </a:cubicBezTo>
                <a:cubicBezTo>
                  <a:pt x="1819109" y="978612"/>
                  <a:pt x="1771234" y="998002"/>
                  <a:pt x="1721224" y="1008530"/>
                </a:cubicBezTo>
                <a:cubicBezTo>
                  <a:pt x="1685861" y="1015975"/>
                  <a:pt x="1649422" y="1016866"/>
                  <a:pt x="1613647" y="1021977"/>
                </a:cubicBezTo>
                <a:cubicBezTo>
                  <a:pt x="1586656" y="1025833"/>
                  <a:pt x="1559701" y="1030077"/>
                  <a:pt x="1532965" y="1035424"/>
                </a:cubicBezTo>
                <a:cubicBezTo>
                  <a:pt x="1270562" y="1087904"/>
                  <a:pt x="1507191" y="1042646"/>
                  <a:pt x="1358153" y="1075765"/>
                </a:cubicBezTo>
                <a:cubicBezTo>
                  <a:pt x="1232726" y="1103638"/>
                  <a:pt x="1351143" y="1074595"/>
                  <a:pt x="1196788" y="1102659"/>
                </a:cubicBezTo>
                <a:cubicBezTo>
                  <a:pt x="1178605" y="1105965"/>
                  <a:pt x="1160702" y="1110795"/>
                  <a:pt x="1143000" y="1116106"/>
                </a:cubicBezTo>
                <a:cubicBezTo>
                  <a:pt x="1115847" y="1124252"/>
                  <a:pt x="1090382" y="1138991"/>
                  <a:pt x="1062318" y="1143000"/>
                </a:cubicBezTo>
                <a:lnTo>
                  <a:pt x="968188" y="1156447"/>
                </a:lnTo>
                <a:cubicBezTo>
                  <a:pt x="845808" y="1197243"/>
                  <a:pt x="1039067" y="1134672"/>
                  <a:pt x="860612" y="1183342"/>
                </a:cubicBezTo>
                <a:cubicBezTo>
                  <a:pt x="833262" y="1190801"/>
                  <a:pt x="803518" y="1194511"/>
                  <a:pt x="779930" y="1210236"/>
                </a:cubicBezTo>
                <a:lnTo>
                  <a:pt x="739588" y="1237130"/>
                </a:lnTo>
                <a:cubicBezTo>
                  <a:pt x="695363" y="1325580"/>
                  <a:pt x="737519" y="1263507"/>
                  <a:pt x="672353" y="1317812"/>
                </a:cubicBezTo>
                <a:cubicBezTo>
                  <a:pt x="540181" y="1427955"/>
                  <a:pt x="710891" y="1292720"/>
                  <a:pt x="605118" y="1398495"/>
                </a:cubicBezTo>
                <a:cubicBezTo>
                  <a:pt x="593690" y="1409923"/>
                  <a:pt x="577192" y="1415043"/>
                  <a:pt x="564777" y="1425389"/>
                </a:cubicBezTo>
                <a:cubicBezTo>
                  <a:pt x="432602" y="1535535"/>
                  <a:pt x="603318" y="1400295"/>
                  <a:pt x="497541" y="1506071"/>
                </a:cubicBezTo>
                <a:cubicBezTo>
                  <a:pt x="486113" y="1517499"/>
                  <a:pt x="470647" y="1524000"/>
                  <a:pt x="457200" y="1532965"/>
                </a:cubicBezTo>
                <a:cubicBezTo>
                  <a:pt x="389682" y="1634243"/>
                  <a:pt x="468959" y="1505527"/>
                  <a:pt x="416859" y="1627095"/>
                </a:cubicBezTo>
                <a:cubicBezTo>
                  <a:pt x="410493" y="1641950"/>
                  <a:pt x="398930" y="1653989"/>
                  <a:pt x="389965" y="1667436"/>
                </a:cubicBezTo>
                <a:cubicBezTo>
                  <a:pt x="394447" y="1712259"/>
                  <a:pt x="387085" y="1759922"/>
                  <a:pt x="403412" y="1801906"/>
                </a:cubicBezTo>
                <a:cubicBezTo>
                  <a:pt x="442634" y="1902762"/>
                  <a:pt x="472603" y="1906855"/>
                  <a:pt x="551330" y="1936377"/>
                </a:cubicBezTo>
                <a:cubicBezTo>
                  <a:pt x="564602" y="1941354"/>
                  <a:pt x="578993" y="1943485"/>
                  <a:pt x="591671" y="1949824"/>
                </a:cubicBezTo>
                <a:cubicBezTo>
                  <a:pt x="615048" y="1961512"/>
                  <a:pt x="635112" y="1979350"/>
                  <a:pt x="658906" y="1990165"/>
                </a:cubicBezTo>
                <a:cubicBezTo>
                  <a:pt x="684714" y="2001896"/>
                  <a:pt x="714232" y="2004381"/>
                  <a:pt x="739588" y="2017059"/>
                </a:cubicBezTo>
                <a:cubicBezTo>
                  <a:pt x="757518" y="2026024"/>
                  <a:pt x="774360" y="2037614"/>
                  <a:pt x="793377" y="2043953"/>
                </a:cubicBezTo>
                <a:cubicBezTo>
                  <a:pt x="844226" y="2060902"/>
                  <a:pt x="978510" y="2068777"/>
                  <a:pt x="1008530" y="2070847"/>
                </a:cubicBezTo>
                <a:cubicBezTo>
                  <a:pt x="1214056" y="2085022"/>
                  <a:pt x="1222765" y="2078217"/>
                  <a:pt x="1398494" y="2097742"/>
                </a:cubicBezTo>
                <a:cubicBezTo>
                  <a:pt x="1429995" y="2101242"/>
                  <a:pt x="1461207" y="2107000"/>
                  <a:pt x="1492624" y="2111189"/>
                </a:cubicBezTo>
                <a:lnTo>
                  <a:pt x="1600200" y="2124636"/>
                </a:lnTo>
                <a:cubicBezTo>
                  <a:pt x="1952239" y="2172641"/>
                  <a:pt x="1652584" y="2134546"/>
                  <a:pt x="1896036" y="2164977"/>
                </a:cubicBezTo>
                <a:cubicBezTo>
                  <a:pt x="1909483" y="2169459"/>
                  <a:pt x="1922418" y="2175961"/>
                  <a:pt x="1936377" y="2178424"/>
                </a:cubicBezTo>
                <a:cubicBezTo>
                  <a:pt x="2106743" y="2208488"/>
                  <a:pt x="2140976" y="2206485"/>
                  <a:pt x="2312894" y="2218765"/>
                </a:cubicBezTo>
                <a:cubicBezTo>
                  <a:pt x="2402541" y="2214283"/>
                  <a:pt x="2492363" y="2212476"/>
                  <a:pt x="2581836" y="2205318"/>
                </a:cubicBezTo>
                <a:cubicBezTo>
                  <a:pt x="2607714" y="2203248"/>
                  <a:pt x="2661657" y="2190319"/>
                  <a:pt x="2689412" y="2178424"/>
                </a:cubicBezTo>
                <a:cubicBezTo>
                  <a:pt x="2707837" y="2170528"/>
                  <a:pt x="2724882" y="2159671"/>
                  <a:pt x="2743200" y="2151530"/>
                </a:cubicBezTo>
                <a:cubicBezTo>
                  <a:pt x="2870796" y="2094821"/>
                  <a:pt x="2746586" y="2155190"/>
                  <a:pt x="2904565" y="2097742"/>
                </a:cubicBezTo>
                <a:cubicBezTo>
                  <a:pt x="2952042" y="2080477"/>
                  <a:pt x="2979872" y="2053364"/>
                  <a:pt x="3025588" y="2030506"/>
                </a:cubicBezTo>
                <a:cubicBezTo>
                  <a:pt x="3038266" y="2024167"/>
                  <a:pt x="3052901" y="2022643"/>
                  <a:pt x="3065930" y="2017059"/>
                </a:cubicBezTo>
                <a:cubicBezTo>
                  <a:pt x="3122350" y="1992879"/>
                  <a:pt x="3129577" y="1981700"/>
                  <a:pt x="3186953" y="1949824"/>
                </a:cubicBezTo>
                <a:cubicBezTo>
                  <a:pt x="3204476" y="1940089"/>
                  <a:pt x="3223552" y="1933243"/>
                  <a:pt x="3240741" y="1922930"/>
                </a:cubicBezTo>
                <a:cubicBezTo>
                  <a:pt x="3356336" y="1853573"/>
                  <a:pt x="3280622" y="1882743"/>
                  <a:pt x="3361765" y="1855695"/>
                </a:cubicBezTo>
                <a:cubicBezTo>
                  <a:pt x="3386780" y="1830679"/>
                  <a:pt x="3395072" y="1818870"/>
                  <a:pt x="3429000" y="1801906"/>
                </a:cubicBezTo>
                <a:cubicBezTo>
                  <a:pt x="3441678" y="1795567"/>
                  <a:pt x="3455894" y="1792941"/>
                  <a:pt x="3469341" y="1788459"/>
                </a:cubicBezTo>
                <a:cubicBezTo>
                  <a:pt x="3478306" y="1779494"/>
                  <a:pt x="3486336" y="1769485"/>
                  <a:pt x="3496236" y="1761565"/>
                </a:cubicBezTo>
                <a:cubicBezTo>
                  <a:pt x="3508856" y="1751469"/>
                  <a:pt x="3526481" y="1747291"/>
                  <a:pt x="3536577" y="1734671"/>
                </a:cubicBezTo>
                <a:cubicBezTo>
                  <a:pt x="3545432" y="1723603"/>
                  <a:pt x="3545542" y="1707777"/>
                  <a:pt x="3550024" y="1694330"/>
                </a:cubicBezTo>
                <a:cubicBezTo>
                  <a:pt x="3545542" y="1676401"/>
                  <a:pt x="3546828" y="1655919"/>
                  <a:pt x="3536577" y="1640542"/>
                </a:cubicBezTo>
                <a:cubicBezTo>
                  <a:pt x="3527612" y="1627095"/>
                  <a:pt x="3508856" y="1623743"/>
                  <a:pt x="3496236" y="1613647"/>
                </a:cubicBezTo>
                <a:cubicBezTo>
                  <a:pt x="3441743" y="1570053"/>
                  <a:pt x="3502820" y="1595123"/>
                  <a:pt x="3415553" y="1573306"/>
                </a:cubicBezTo>
                <a:cubicBezTo>
                  <a:pt x="3402106" y="1564341"/>
                  <a:pt x="3389667" y="1553640"/>
                  <a:pt x="3375212" y="1546412"/>
                </a:cubicBezTo>
                <a:cubicBezTo>
                  <a:pt x="3362534" y="1540073"/>
                  <a:pt x="3348682" y="1536152"/>
                  <a:pt x="3334871" y="1532965"/>
                </a:cubicBezTo>
                <a:cubicBezTo>
                  <a:pt x="3227264" y="1508133"/>
                  <a:pt x="3205475" y="1506796"/>
                  <a:pt x="3106271" y="1492624"/>
                </a:cubicBezTo>
                <a:cubicBezTo>
                  <a:pt x="3003177" y="1497106"/>
                  <a:pt x="2899756" y="1496729"/>
                  <a:pt x="2796988" y="1506071"/>
                </a:cubicBezTo>
                <a:cubicBezTo>
                  <a:pt x="2751465" y="1510209"/>
                  <a:pt x="2707770" y="1526501"/>
                  <a:pt x="2662518" y="1532965"/>
                </a:cubicBezTo>
                <a:lnTo>
                  <a:pt x="2568388" y="1546412"/>
                </a:lnTo>
                <a:cubicBezTo>
                  <a:pt x="2466990" y="1580211"/>
                  <a:pt x="2591976" y="1534618"/>
                  <a:pt x="2487706" y="1586753"/>
                </a:cubicBezTo>
                <a:cubicBezTo>
                  <a:pt x="2468415" y="1596399"/>
                  <a:pt x="2410811" y="1609339"/>
                  <a:pt x="2393577" y="1613647"/>
                </a:cubicBezTo>
                <a:cubicBezTo>
                  <a:pt x="2380130" y="1622612"/>
                  <a:pt x="2367691" y="1633314"/>
                  <a:pt x="2353236" y="1640542"/>
                </a:cubicBezTo>
                <a:cubicBezTo>
                  <a:pt x="2340558" y="1646881"/>
                  <a:pt x="2326166" y="1649012"/>
                  <a:pt x="2312894" y="1653989"/>
                </a:cubicBezTo>
                <a:cubicBezTo>
                  <a:pt x="2290293" y="1662464"/>
                  <a:pt x="2267717" y="1671080"/>
                  <a:pt x="2245659" y="1680883"/>
                </a:cubicBezTo>
                <a:cubicBezTo>
                  <a:pt x="2227341" y="1689024"/>
                  <a:pt x="2210483" y="1700332"/>
                  <a:pt x="2191871" y="1707777"/>
                </a:cubicBezTo>
                <a:cubicBezTo>
                  <a:pt x="2165550" y="1718306"/>
                  <a:pt x="2111188" y="1734671"/>
                  <a:pt x="2111188" y="1734671"/>
                </a:cubicBezTo>
                <a:cubicBezTo>
                  <a:pt x="1995576" y="1811745"/>
                  <a:pt x="2141852" y="1719339"/>
                  <a:pt x="2030506" y="1775012"/>
                </a:cubicBezTo>
                <a:cubicBezTo>
                  <a:pt x="2016051" y="1782240"/>
                  <a:pt x="2004353" y="1794167"/>
                  <a:pt x="1990165" y="1801906"/>
                </a:cubicBezTo>
                <a:cubicBezTo>
                  <a:pt x="1954969" y="1821104"/>
                  <a:pt x="1919812" y="1840805"/>
                  <a:pt x="1882588" y="1855695"/>
                </a:cubicBezTo>
                <a:cubicBezTo>
                  <a:pt x="1858628" y="1865279"/>
                  <a:pt x="1785549" y="1892352"/>
                  <a:pt x="1761565" y="1909483"/>
                </a:cubicBezTo>
                <a:cubicBezTo>
                  <a:pt x="1746090" y="1920536"/>
                  <a:pt x="1736699" y="1938771"/>
                  <a:pt x="1721224" y="1949824"/>
                </a:cubicBezTo>
                <a:cubicBezTo>
                  <a:pt x="1704912" y="1961475"/>
                  <a:pt x="1684115" y="1965599"/>
                  <a:pt x="1667436" y="1976718"/>
                </a:cubicBezTo>
                <a:cubicBezTo>
                  <a:pt x="1656887" y="1983751"/>
                  <a:pt x="1650858" y="1996243"/>
                  <a:pt x="1640541" y="2003612"/>
                </a:cubicBezTo>
                <a:cubicBezTo>
                  <a:pt x="1619273" y="2018803"/>
                  <a:pt x="1595718" y="2030506"/>
                  <a:pt x="1573306" y="2043953"/>
                </a:cubicBezTo>
                <a:cubicBezTo>
                  <a:pt x="1564341" y="2057400"/>
                  <a:pt x="1558575" y="2073652"/>
                  <a:pt x="1546412" y="2084295"/>
                </a:cubicBezTo>
                <a:cubicBezTo>
                  <a:pt x="1522087" y="2105580"/>
                  <a:pt x="1492624" y="2120154"/>
                  <a:pt x="1465730" y="2138083"/>
                </a:cubicBezTo>
                <a:cubicBezTo>
                  <a:pt x="1452283" y="2147048"/>
                  <a:pt x="1436816" y="2153549"/>
                  <a:pt x="1425388" y="2164977"/>
                </a:cubicBezTo>
                <a:cubicBezTo>
                  <a:pt x="1407459" y="2182906"/>
                  <a:pt x="1390852" y="2202264"/>
                  <a:pt x="1371600" y="2218765"/>
                </a:cubicBezTo>
                <a:cubicBezTo>
                  <a:pt x="1359329" y="2229283"/>
                  <a:pt x="1344410" y="2236265"/>
                  <a:pt x="1331259" y="2245659"/>
                </a:cubicBezTo>
                <a:cubicBezTo>
                  <a:pt x="1313022" y="2258686"/>
                  <a:pt x="1294487" y="2271415"/>
                  <a:pt x="1277471" y="2286000"/>
                </a:cubicBezTo>
                <a:cubicBezTo>
                  <a:pt x="1263032" y="2298376"/>
                  <a:pt x="1251569" y="2313966"/>
                  <a:pt x="1237130" y="2326342"/>
                </a:cubicBezTo>
                <a:cubicBezTo>
                  <a:pt x="1145412" y="2404957"/>
                  <a:pt x="1209335" y="2327242"/>
                  <a:pt x="1089212" y="2447365"/>
                </a:cubicBezTo>
                <a:cubicBezTo>
                  <a:pt x="971235" y="2565342"/>
                  <a:pt x="1184317" y="2396207"/>
                  <a:pt x="1008530" y="2528047"/>
                </a:cubicBezTo>
                <a:lnTo>
                  <a:pt x="954741" y="2608730"/>
                </a:lnTo>
                <a:cubicBezTo>
                  <a:pt x="945776" y="2622177"/>
                  <a:pt x="939275" y="2637643"/>
                  <a:pt x="927847" y="2649071"/>
                </a:cubicBezTo>
                <a:lnTo>
                  <a:pt x="847165" y="2729753"/>
                </a:lnTo>
                <a:cubicBezTo>
                  <a:pt x="851647" y="2756647"/>
                  <a:pt x="846162" y="2787315"/>
                  <a:pt x="860612" y="2810436"/>
                </a:cubicBezTo>
                <a:cubicBezTo>
                  <a:pt x="871236" y="2827435"/>
                  <a:pt x="896996" y="2827385"/>
                  <a:pt x="914400" y="2837330"/>
                </a:cubicBezTo>
                <a:cubicBezTo>
                  <a:pt x="1044607" y="2911734"/>
                  <a:pt x="826558" y="2849982"/>
                  <a:pt x="1196788" y="2891118"/>
                </a:cubicBezTo>
                <a:cubicBezTo>
                  <a:pt x="1237129" y="2895600"/>
                  <a:pt x="1277775" y="2897892"/>
                  <a:pt x="1317812" y="2904565"/>
                </a:cubicBezTo>
                <a:cubicBezTo>
                  <a:pt x="1344706" y="2909047"/>
                  <a:pt x="1371396" y="2915001"/>
                  <a:pt x="1398494" y="2918012"/>
                </a:cubicBezTo>
                <a:cubicBezTo>
                  <a:pt x="1452139" y="2923972"/>
                  <a:pt x="1506127" y="2926342"/>
                  <a:pt x="1559859" y="2931459"/>
                </a:cubicBezTo>
                <a:cubicBezTo>
                  <a:pt x="1600266" y="2935307"/>
                  <a:pt x="1640542" y="2940424"/>
                  <a:pt x="1680883" y="2944906"/>
                </a:cubicBezTo>
                <a:lnTo>
                  <a:pt x="2245659" y="2931459"/>
                </a:lnTo>
                <a:cubicBezTo>
                  <a:pt x="2314504" y="2928861"/>
                  <a:pt x="2392040" y="2921758"/>
                  <a:pt x="2460812" y="2904565"/>
                </a:cubicBezTo>
                <a:cubicBezTo>
                  <a:pt x="2474563" y="2901127"/>
                  <a:pt x="2487402" y="2894556"/>
                  <a:pt x="2501153" y="2891118"/>
                </a:cubicBezTo>
                <a:cubicBezTo>
                  <a:pt x="2568631" y="2874249"/>
                  <a:pt x="2580885" y="2882247"/>
                  <a:pt x="2649071" y="2850777"/>
                </a:cubicBezTo>
                <a:cubicBezTo>
                  <a:pt x="2681883" y="2835633"/>
                  <a:pt x="2710388" y="2812133"/>
                  <a:pt x="2743200" y="2796989"/>
                </a:cubicBezTo>
                <a:cubicBezTo>
                  <a:pt x="2768940" y="2785109"/>
                  <a:pt x="2798075" y="2781826"/>
                  <a:pt x="2823883" y="2770095"/>
                </a:cubicBezTo>
                <a:cubicBezTo>
                  <a:pt x="2847677" y="2759280"/>
                  <a:pt x="2866724" y="2739136"/>
                  <a:pt x="2891118" y="2729753"/>
                </a:cubicBezTo>
                <a:cubicBezTo>
                  <a:pt x="2953275" y="2705846"/>
                  <a:pt x="3004246" y="2704833"/>
                  <a:pt x="3065930" y="2689412"/>
                </a:cubicBezTo>
                <a:cubicBezTo>
                  <a:pt x="3079681" y="2685974"/>
                  <a:pt x="3092520" y="2679403"/>
                  <a:pt x="3106271" y="2675965"/>
                </a:cubicBezTo>
                <a:cubicBezTo>
                  <a:pt x="3167874" y="2660564"/>
                  <a:pt x="3215762" y="2657236"/>
                  <a:pt x="3281083" y="2649071"/>
                </a:cubicBezTo>
                <a:cubicBezTo>
                  <a:pt x="3301648" y="2640845"/>
                  <a:pt x="3360552" y="2615757"/>
                  <a:pt x="3388659" y="2608730"/>
                </a:cubicBezTo>
                <a:cubicBezTo>
                  <a:pt x="3499575" y="2581001"/>
                  <a:pt x="3413054" y="2609444"/>
                  <a:pt x="3509683" y="2581836"/>
                </a:cubicBezTo>
                <a:cubicBezTo>
                  <a:pt x="3588543" y="2559305"/>
                  <a:pt x="3511793" y="2580782"/>
                  <a:pt x="3590365" y="2541495"/>
                </a:cubicBezTo>
                <a:cubicBezTo>
                  <a:pt x="3603043" y="2535156"/>
                  <a:pt x="3617259" y="2532530"/>
                  <a:pt x="3630706" y="2528047"/>
                </a:cubicBezTo>
                <a:cubicBezTo>
                  <a:pt x="3635188" y="2514600"/>
                  <a:pt x="3644153" y="2501880"/>
                  <a:pt x="3644153" y="2487706"/>
                </a:cubicBezTo>
                <a:cubicBezTo>
                  <a:pt x="3644153" y="2305308"/>
                  <a:pt x="3643933" y="2379361"/>
                  <a:pt x="3617259" y="2286000"/>
                </a:cubicBezTo>
                <a:cubicBezTo>
                  <a:pt x="3611515" y="2265894"/>
                  <a:pt x="3601112" y="2213365"/>
                  <a:pt x="3590365" y="2191871"/>
                </a:cubicBezTo>
                <a:cubicBezTo>
                  <a:pt x="3561862" y="2134865"/>
                  <a:pt x="3544364" y="2112100"/>
                  <a:pt x="3496236" y="2070847"/>
                </a:cubicBezTo>
                <a:cubicBezTo>
                  <a:pt x="3483965" y="2060329"/>
                  <a:pt x="3469341" y="2052918"/>
                  <a:pt x="3455894" y="2043953"/>
                </a:cubicBezTo>
                <a:cubicBezTo>
                  <a:pt x="3442447" y="2026024"/>
                  <a:pt x="3431400" y="2006012"/>
                  <a:pt x="3415553" y="1990165"/>
                </a:cubicBezTo>
                <a:cubicBezTo>
                  <a:pt x="3399706" y="1974318"/>
                  <a:pt x="3380002" y="1962851"/>
                  <a:pt x="3361765" y="1949824"/>
                </a:cubicBezTo>
                <a:cubicBezTo>
                  <a:pt x="3348614" y="1940430"/>
                  <a:pt x="3335879" y="1930157"/>
                  <a:pt x="3321424" y="1922930"/>
                </a:cubicBezTo>
                <a:cubicBezTo>
                  <a:pt x="3289267" y="1906852"/>
                  <a:pt x="3248761" y="1894227"/>
                  <a:pt x="3213847" y="1882589"/>
                </a:cubicBezTo>
                <a:cubicBezTo>
                  <a:pt x="3030806" y="1891305"/>
                  <a:pt x="2982454" y="1868065"/>
                  <a:pt x="2850777" y="1922930"/>
                </a:cubicBezTo>
                <a:cubicBezTo>
                  <a:pt x="2805330" y="1941866"/>
                  <a:pt x="2744930" y="1976566"/>
                  <a:pt x="2702859" y="2003612"/>
                </a:cubicBezTo>
                <a:cubicBezTo>
                  <a:pt x="2662075" y="2029830"/>
                  <a:pt x="2627832" y="2068963"/>
                  <a:pt x="2581836" y="2084295"/>
                </a:cubicBezTo>
                <a:cubicBezTo>
                  <a:pt x="2536576" y="2099381"/>
                  <a:pt x="2534233" y="2098049"/>
                  <a:pt x="2487706" y="2124636"/>
                </a:cubicBezTo>
                <a:cubicBezTo>
                  <a:pt x="2473674" y="2132654"/>
                  <a:pt x="2458793" y="2140102"/>
                  <a:pt x="2447365" y="2151530"/>
                </a:cubicBezTo>
                <a:cubicBezTo>
                  <a:pt x="2431518" y="2167377"/>
                  <a:pt x="2424953" y="2191871"/>
                  <a:pt x="2407024" y="2205318"/>
                </a:cubicBezTo>
                <a:cubicBezTo>
                  <a:pt x="2387713" y="2219801"/>
                  <a:pt x="2361846" y="2222409"/>
                  <a:pt x="2339788" y="2232212"/>
                </a:cubicBezTo>
                <a:cubicBezTo>
                  <a:pt x="2321470" y="2240353"/>
                  <a:pt x="2303189" y="2248793"/>
                  <a:pt x="2286000" y="2259106"/>
                </a:cubicBezTo>
                <a:cubicBezTo>
                  <a:pt x="2171643" y="2327721"/>
                  <a:pt x="2247138" y="2302440"/>
                  <a:pt x="2151530" y="2326342"/>
                </a:cubicBezTo>
                <a:cubicBezTo>
                  <a:pt x="2138083" y="2335307"/>
                  <a:pt x="2125862" y="2346463"/>
                  <a:pt x="2111188" y="2353236"/>
                </a:cubicBezTo>
                <a:cubicBezTo>
                  <a:pt x="2067355" y="2373466"/>
                  <a:pt x="2021541" y="2389095"/>
                  <a:pt x="1976718" y="2407024"/>
                </a:cubicBezTo>
                <a:cubicBezTo>
                  <a:pt x="1954306" y="2415989"/>
                  <a:pt x="1932382" y="2426285"/>
                  <a:pt x="1909483" y="2433918"/>
                </a:cubicBezTo>
                <a:cubicBezTo>
                  <a:pt x="1869847" y="2447130"/>
                  <a:pt x="1842105" y="2455499"/>
                  <a:pt x="1801906" y="2474259"/>
                </a:cubicBezTo>
                <a:cubicBezTo>
                  <a:pt x="1756493" y="2495452"/>
                  <a:pt x="1714979" y="2525648"/>
                  <a:pt x="1667436" y="2541495"/>
                </a:cubicBezTo>
                <a:cubicBezTo>
                  <a:pt x="1653989" y="2545977"/>
                  <a:pt x="1640723" y="2551048"/>
                  <a:pt x="1627094" y="2554942"/>
                </a:cubicBezTo>
                <a:cubicBezTo>
                  <a:pt x="1609324" y="2560019"/>
                  <a:pt x="1590970" y="2562954"/>
                  <a:pt x="1573306" y="2568389"/>
                </a:cubicBezTo>
                <a:cubicBezTo>
                  <a:pt x="1519115" y="2585063"/>
                  <a:pt x="1465729" y="2604248"/>
                  <a:pt x="1411941" y="2622177"/>
                </a:cubicBezTo>
                <a:cubicBezTo>
                  <a:pt x="1398494" y="2626659"/>
                  <a:pt x="1385351" y="2632186"/>
                  <a:pt x="1371600" y="2635624"/>
                </a:cubicBezTo>
                <a:cubicBezTo>
                  <a:pt x="1353671" y="2640106"/>
                  <a:pt x="1335883" y="2645199"/>
                  <a:pt x="1317812" y="2649071"/>
                </a:cubicBezTo>
                <a:cubicBezTo>
                  <a:pt x="1273115" y="2658649"/>
                  <a:pt x="1227688" y="2664878"/>
                  <a:pt x="1183341" y="2675965"/>
                </a:cubicBezTo>
                <a:cubicBezTo>
                  <a:pt x="1107380" y="2694955"/>
                  <a:pt x="1147675" y="2685788"/>
                  <a:pt x="1062318" y="2702859"/>
                </a:cubicBezTo>
                <a:cubicBezTo>
                  <a:pt x="1044389" y="2711824"/>
                  <a:pt x="1027142" y="2722308"/>
                  <a:pt x="1008530" y="2729753"/>
                </a:cubicBezTo>
                <a:cubicBezTo>
                  <a:pt x="982209" y="2740282"/>
                  <a:pt x="927847" y="2756647"/>
                  <a:pt x="927847" y="2756647"/>
                </a:cubicBezTo>
                <a:cubicBezTo>
                  <a:pt x="886349" y="2784313"/>
                  <a:pt x="881677" y="2783619"/>
                  <a:pt x="847165" y="2823883"/>
                </a:cubicBezTo>
                <a:cubicBezTo>
                  <a:pt x="780448" y="2901720"/>
                  <a:pt x="837499" y="2857221"/>
                  <a:pt x="766483" y="2904565"/>
                </a:cubicBezTo>
                <a:cubicBezTo>
                  <a:pt x="689415" y="3020163"/>
                  <a:pt x="781807" y="2873913"/>
                  <a:pt x="726141" y="2985247"/>
                </a:cubicBezTo>
                <a:cubicBezTo>
                  <a:pt x="674006" y="3089517"/>
                  <a:pt x="719599" y="2964533"/>
                  <a:pt x="685800" y="3065930"/>
                </a:cubicBezTo>
                <a:cubicBezTo>
                  <a:pt x="690282" y="3088342"/>
                  <a:pt x="689026" y="3112722"/>
                  <a:pt x="699247" y="3133165"/>
                </a:cubicBezTo>
                <a:cubicBezTo>
                  <a:pt x="719393" y="3173457"/>
                  <a:pt x="744071" y="3175000"/>
                  <a:pt x="779930" y="3186953"/>
                </a:cubicBezTo>
                <a:cubicBezTo>
                  <a:pt x="816315" y="3211210"/>
                  <a:pt x="831411" y="3223682"/>
                  <a:pt x="874059" y="3240742"/>
                </a:cubicBezTo>
                <a:cubicBezTo>
                  <a:pt x="874073" y="3240748"/>
                  <a:pt x="974906" y="3274357"/>
                  <a:pt x="995083" y="3281083"/>
                </a:cubicBezTo>
                <a:lnTo>
                  <a:pt x="1035424" y="3294530"/>
                </a:lnTo>
                <a:cubicBezTo>
                  <a:pt x="1048871" y="3299012"/>
                  <a:pt x="1062014" y="3304539"/>
                  <a:pt x="1075765" y="3307977"/>
                </a:cubicBezTo>
                <a:cubicBezTo>
                  <a:pt x="1093694" y="3312459"/>
                  <a:pt x="1111851" y="3316114"/>
                  <a:pt x="1129553" y="3321424"/>
                </a:cubicBezTo>
                <a:cubicBezTo>
                  <a:pt x="1156707" y="3329570"/>
                  <a:pt x="1182613" y="3341943"/>
                  <a:pt x="1210236" y="3348318"/>
                </a:cubicBezTo>
                <a:cubicBezTo>
                  <a:pt x="1266255" y="3361245"/>
                  <a:pt x="1408890" y="3370644"/>
                  <a:pt x="1452283" y="3375212"/>
                </a:cubicBezTo>
                <a:cubicBezTo>
                  <a:pt x="1611767" y="3392000"/>
                  <a:pt x="1527535" y="3387883"/>
                  <a:pt x="1721224" y="3415553"/>
                </a:cubicBezTo>
                <a:lnTo>
                  <a:pt x="1815353" y="3429000"/>
                </a:lnTo>
                <a:cubicBezTo>
                  <a:pt x="2082661" y="3423654"/>
                  <a:pt x="2336398" y="3441934"/>
                  <a:pt x="2595283" y="3402106"/>
                </a:cubicBezTo>
                <a:cubicBezTo>
                  <a:pt x="2617873" y="3398631"/>
                  <a:pt x="2640106" y="3393141"/>
                  <a:pt x="2662518" y="3388659"/>
                </a:cubicBezTo>
                <a:cubicBezTo>
                  <a:pt x="2693894" y="3375212"/>
                  <a:pt x="2724615" y="3360119"/>
                  <a:pt x="2756647" y="3348318"/>
                </a:cubicBezTo>
                <a:cubicBezTo>
                  <a:pt x="2809849" y="3328717"/>
                  <a:pt x="2865369" y="3315587"/>
                  <a:pt x="2918012" y="3294530"/>
                </a:cubicBezTo>
                <a:cubicBezTo>
                  <a:pt x="2940424" y="3285565"/>
                  <a:pt x="2963657" y="3278431"/>
                  <a:pt x="2985247" y="3267636"/>
                </a:cubicBezTo>
                <a:cubicBezTo>
                  <a:pt x="2999702" y="3260408"/>
                  <a:pt x="3010733" y="3247108"/>
                  <a:pt x="3025588" y="3240742"/>
                </a:cubicBezTo>
                <a:cubicBezTo>
                  <a:pt x="3042575" y="3233462"/>
                  <a:pt x="3061447" y="3231777"/>
                  <a:pt x="3079377" y="3227295"/>
                </a:cubicBezTo>
                <a:cubicBezTo>
                  <a:pt x="3115236" y="3209365"/>
                  <a:pt x="3148919" y="3186184"/>
                  <a:pt x="3186953" y="3173506"/>
                </a:cubicBezTo>
                <a:cubicBezTo>
                  <a:pt x="3200400" y="3169024"/>
                  <a:pt x="3214266" y="3165643"/>
                  <a:pt x="3227294" y="3160059"/>
                </a:cubicBezTo>
                <a:cubicBezTo>
                  <a:pt x="3245719" y="3152163"/>
                  <a:pt x="3262658" y="3141061"/>
                  <a:pt x="3281083" y="3133165"/>
                </a:cubicBezTo>
                <a:cubicBezTo>
                  <a:pt x="3294111" y="3127581"/>
                  <a:pt x="3308396" y="3125302"/>
                  <a:pt x="3321424" y="3119718"/>
                </a:cubicBezTo>
                <a:cubicBezTo>
                  <a:pt x="3486448" y="3048993"/>
                  <a:pt x="3280506" y="3133454"/>
                  <a:pt x="3415553" y="3065930"/>
                </a:cubicBezTo>
                <a:cubicBezTo>
                  <a:pt x="3428231" y="3059591"/>
                  <a:pt x="3442447" y="3056965"/>
                  <a:pt x="3455894" y="3052483"/>
                </a:cubicBezTo>
                <a:cubicBezTo>
                  <a:pt x="3460376" y="3039036"/>
                  <a:pt x="3469341" y="3026316"/>
                  <a:pt x="3469341" y="3012142"/>
                </a:cubicBezTo>
                <a:cubicBezTo>
                  <a:pt x="3469341" y="2925612"/>
                  <a:pt x="3465453" y="2932351"/>
                  <a:pt x="3429000" y="2877671"/>
                </a:cubicBezTo>
                <a:cubicBezTo>
                  <a:pt x="3424518" y="2859742"/>
                  <a:pt x="3422661" y="2840943"/>
                  <a:pt x="3415553" y="2823883"/>
                </a:cubicBezTo>
                <a:cubicBezTo>
                  <a:pt x="3400133" y="2786875"/>
                  <a:pt x="3374443" y="2754340"/>
                  <a:pt x="3361765" y="2716306"/>
                </a:cubicBezTo>
                <a:cubicBezTo>
                  <a:pt x="3357283" y="2702859"/>
                  <a:pt x="3355830" y="2687985"/>
                  <a:pt x="3348318" y="2675965"/>
                </a:cubicBezTo>
                <a:cubicBezTo>
                  <a:pt x="3333107" y="2651627"/>
                  <a:pt x="3312459" y="2631142"/>
                  <a:pt x="3294530" y="2608730"/>
                </a:cubicBezTo>
                <a:cubicBezTo>
                  <a:pt x="3270898" y="2537835"/>
                  <a:pt x="3296702" y="2595200"/>
                  <a:pt x="3240741" y="2528047"/>
                </a:cubicBezTo>
                <a:cubicBezTo>
                  <a:pt x="3202564" y="2482235"/>
                  <a:pt x="3221951" y="2482363"/>
                  <a:pt x="3173506" y="2433918"/>
                </a:cubicBezTo>
                <a:cubicBezTo>
                  <a:pt x="3162078" y="2422490"/>
                  <a:pt x="3146612" y="2415989"/>
                  <a:pt x="3133165" y="2407024"/>
                </a:cubicBezTo>
                <a:cubicBezTo>
                  <a:pt x="3124200" y="2393577"/>
                  <a:pt x="3117699" y="2378111"/>
                  <a:pt x="3106271" y="2366683"/>
                </a:cubicBezTo>
                <a:cubicBezTo>
                  <a:pt x="3094843" y="2355255"/>
                  <a:pt x="3079081" y="2349183"/>
                  <a:pt x="3065930" y="2339789"/>
                </a:cubicBezTo>
                <a:cubicBezTo>
                  <a:pt x="3047693" y="2326762"/>
                  <a:pt x="3029642" y="2313448"/>
                  <a:pt x="3012141" y="2299447"/>
                </a:cubicBezTo>
                <a:cubicBezTo>
                  <a:pt x="2984804" y="2277578"/>
                  <a:pt x="2960907" y="2251143"/>
                  <a:pt x="2931459" y="2232212"/>
                </a:cubicBezTo>
                <a:cubicBezTo>
                  <a:pt x="2897735" y="2210532"/>
                  <a:pt x="2857241" y="2200662"/>
                  <a:pt x="2823883" y="2178424"/>
                </a:cubicBezTo>
                <a:cubicBezTo>
                  <a:pt x="2783369" y="2151415"/>
                  <a:pt x="2777522" y="2145108"/>
                  <a:pt x="2729753" y="2124636"/>
                </a:cubicBezTo>
                <a:cubicBezTo>
                  <a:pt x="2716725" y="2119052"/>
                  <a:pt x="2702365" y="2116946"/>
                  <a:pt x="2689412" y="2111189"/>
                </a:cubicBezTo>
                <a:cubicBezTo>
                  <a:pt x="2563329" y="2055151"/>
                  <a:pt x="2657445" y="2078966"/>
                  <a:pt x="2528047" y="2057400"/>
                </a:cubicBezTo>
                <a:cubicBezTo>
                  <a:pt x="2489598" y="2044584"/>
                  <a:pt x="2476130" y="2038948"/>
                  <a:pt x="2433918" y="2030506"/>
                </a:cubicBezTo>
                <a:cubicBezTo>
                  <a:pt x="2407182" y="2025159"/>
                  <a:pt x="2380061" y="2021936"/>
                  <a:pt x="2353236" y="2017059"/>
                </a:cubicBezTo>
                <a:cubicBezTo>
                  <a:pt x="2330749" y="2012970"/>
                  <a:pt x="2308679" y="2006447"/>
                  <a:pt x="2286000" y="2003612"/>
                </a:cubicBezTo>
                <a:cubicBezTo>
                  <a:pt x="2236873" y="1997471"/>
                  <a:pt x="2187389" y="1994647"/>
                  <a:pt x="2138083" y="1990165"/>
                </a:cubicBezTo>
                <a:cubicBezTo>
                  <a:pt x="1910598" y="1995581"/>
                  <a:pt x="1605133" y="1995583"/>
                  <a:pt x="1358153" y="2017059"/>
                </a:cubicBezTo>
                <a:cubicBezTo>
                  <a:pt x="1326577" y="2019805"/>
                  <a:pt x="1295400" y="2026024"/>
                  <a:pt x="1264024" y="2030506"/>
                </a:cubicBezTo>
                <a:cubicBezTo>
                  <a:pt x="1250577" y="2034988"/>
                  <a:pt x="1236711" y="2038369"/>
                  <a:pt x="1223683" y="2043953"/>
                </a:cubicBezTo>
                <a:cubicBezTo>
                  <a:pt x="1205258" y="2051849"/>
                  <a:pt x="1188664" y="2063808"/>
                  <a:pt x="1169894" y="2070847"/>
                </a:cubicBezTo>
                <a:cubicBezTo>
                  <a:pt x="1148475" y="2078879"/>
                  <a:pt x="1098266" y="2085241"/>
                  <a:pt x="1075765" y="2097742"/>
                </a:cubicBezTo>
                <a:cubicBezTo>
                  <a:pt x="1047510" y="2113439"/>
                  <a:pt x="1023993" y="2137075"/>
                  <a:pt x="995083" y="2151530"/>
                </a:cubicBezTo>
                <a:lnTo>
                  <a:pt x="887506" y="2205318"/>
                </a:lnTo>
                <a:cubicBezTo>
                  <a:pt x="869577" y="2214283"/>
                  <a:pt x="847892" y="2218038"/>
                  <a:pt x="833718" y="2232212"/>
                </a:cubicBezTo>
                <a:cubicBezTo>
                  <a:pt x="737889" y="2328041"/>
                  <a:pt x="846644" y="2224560"/>
                  <a:pt x="753036" y="2299447"/>
                </a:cubicBezTo>
                <a:cubicBezTo>
                  <a:pt x="743136" y="2307367"/>
                  <a:pt x="735881" y="2318225"/>
                  <a:pt x="726141" y="2326342"/>
                </a:cubicBezTo>
                <a:cubicBezTo>
                  <a:pt x="708924" y="2340690"/>
                  <a:pt x="688200" y="2350836"/>
                  <a:pt x="672353" y="2366683"/>
                </a:cubicBezTo>
                <a:cubicBezTo>
                  <a:pt x="656506" y="2382530"/>
                  <a:pt x="646597" y="2403455"/>
                  <a:pt x="632012" y="2420471"/>
                </a:cubicBezTo>
                <a:cubicBezTo>
                  <a:pt x="619636" y="2434910"/>
                  <a:pt x="605118" y="2447365"/>
                  <a:pt x="591671" y="2460812"/>
                </a:cubicBezTo>
                <a:cubicBezTo>
                  <a:pt x="573742" y="2505636"/>
                  <a:pt x="559474" y="2552103"/>
                  <a:pt x="537883" y="2595283"/>
                </a:cubicBezTo>
                <a:cubicBezTo>
                  <a:pt x="504649" y="2661749"/>
                  <a:pt x="517327" y="2630054"/>
                  <a:pt x="497541" y="2689412"/>
                </a:cubicBezTo>
                <a:cubicBezTo>
                  <a:pt x="502023" y="2756647"/>
                  <a:pt x="496370" y="2825338"/>
                  <a:pt x="510988" y="2891118"/>
                </a:cubicBezTo>
                <a:cubicBezTo>
                  <a:pt x="515113" y="2909682"/>
                  <a:pt x="538807" y="2917147"/>
                  <a:pt x="551330" y="2931459"/>
                </a:cubicBezTo>
                <a:cubicBezTo>
                  <a:pt x="570230" y="2953059"/>
                  <a:pt x="583667" y="2979627"/>
                  <a:pt x="605118" y="2998695"/>
                </a:cubicBezTo>
                <a:cubicBezTo>
                  <a:pt x="624652" y="3016059"/>
                  <a:pt x="650189" y="3025184"/>
                  <a:pt x="672353" y="3039036"/>
                </a:cubicBezTo>
                <a:cubicBezTo>
                  <a:pt x="686058" y="3047601"/>
                  <a:pt x="700423" y="3055412"/>
                  <a:pt x="712694" y="3065930"/>
                </a:cubicBezTo>
                <a:cubicBezTo>
                  <a:pt x="778386" y="3122237"/>
                  <a:pt x="745083" y="3111331"/>
                  <a:pt x="806824" y="3146612"/>
                </a:cubicBezTo>
                <a:cubicBezTo>
                  <a:pt x="902121" y="3201068"/>
                  <a:pt x="818135" y="3150854"/>
                  <a:pt x="914400" y="3186953"/>
                </a:cubicBezTo>
                <a:cubicBezTo>
                  <a:pt x="933169" y="3193991"/>
                  <a:pt x="949419" y="3206808"/>
                  <a:pt x="968188" y="3213847"/>
                </a:cubicBezTo>
                <a:cubicBezTo>
                  <a:pt x="985493" y="3220336"/>
                  <a:pt x="1004672" y="3220806"/>
                  <a:pt x="1021977" y="3227295"/>
                </a:cubicBezTo>
                <a:cubicBezTo>
                  <a:pt x="1040746" y="3234334"/>
                  <a:pt x="1056996" y="3247151"/>
                  <a:pt x="1075765" y="3254189"/>
                </a:cubicBezTo>
                <a:cubicBezTo>
                  <a:pt x="1117151" y="3269709"/>
                  <a:pt x="1154190" y="3268304"/>
                  <a:pt x="1196788" y="3281083"/>
                </a:cubicBezTo>
                <a:cubicBezTo>
                  <a:pt x="1219908" y="3288019"/>
                  <a:pt x="1240504" y="3302549"/>
                  <a:pt x="1264024" y="3307977"/>
                </a:cubicBezTo>
                <a:cubicBezTo>
                  <a:pt x="1299236" y="3316103"/>
                  <a:pt x="1335954" y="3315483"/>
                  <a:pt x="1371600" y="3321424"/>
                </a:cubicBezTo>
                <a:cubicBezTo>
                  <a:pt x="1389830" y="3324462"/>
                  <a:pt x="1407266" y="3331247"/>
                  <a:pt x="1425388" y="3334871"/>
                </a:cubicBezTo>
                <a:cubicBezTo>
                  <a:pt x="1452124" y="3340218"/>
                  <a:pt x="1479177" y="3343836"/>
                  <a:pt x="1506071" y="3348318"/>
                </a:cubicBezTo>
                <a:lnTo>
                  <a:pt x="2501153" y="3334871"/>
                </a:lnTo>
                <a:cubicBezTo>
                  <a:pt x="2532839" y="3334089"/>
                  <a:pt x="2563731" y="3324429"/>
                  <a:pt x="2595283" y="3321424"/>
                </a:cubicBezTo>
                <a:cubicBezTo>
                  <a:pt x="2657912" y="3315459"/>
                  <a:pt x="2720788" y="3312459"/>
                  <a:pt x="2783541" y="3307977"/>
                </a:cubicBezTo>
                <a:cubicBezTo>
                  <a:pt x="2801471" y="3303495"/>
                  <a:pt x="2819147" y="3297836"/>
                  <a:pt x="2837330" y="3294530"/>
                </a:cubicBezTo>
                <a:cubicBezTo>
                  <a:pt x="2979412" y="3268697"/>
                  <a:pt x="2882163" y="3293631"/>
                  <a:pt x="3012141" y="3267636"/>
                </a:cubicBezTo>
                <a:cubicBezTo>
                  <a:pt x="3027676" y="3264529"/>
                  <a:pt x="3148317" y="3238334"/>
                  <a:pt x="3186953" y="3227295"/>
                </a:cubicBezTo>
                <a:cubicBezTo>
                  <a:pt x="3230339" y="3214899"/>
                  <a:pt x="3313580" y="3181350"/>
                  <a:pt x="3334871" y="3160059"/>
                </a:cubicBezTo>
                <a:cubicBezTo>
                  <a:pt x="3348318" y="3146612"/>
                  <a:pt x="3360603" y="3131892"/>
                  <a:pt x="3375212" y="3119718"/>
                </a:cubicBezTo>
                <a:cubicBezTo>
                  <a:pt x="3429419" y="3074546"/>
                  <a:pt x="3415471" y="3110862"/>
                  <a:pt x="3469341" y="3039036"/>
                </a:cubicBezTo>
                <a:cubicBezTo>
                  <a:pt x="3481369" y="3022999"/>
                  <a:pt x="3488791" y="3003859"/>
                  <a:pt x="3496236" y="2985247"/>
                </a:cubicBezTo>
                <a:cubicBezTo>
                  <a:pt x="3506765" y="2958926"/>
                  <a:pt x="3514165" y="2931459"/>
                  <a:pt x="3523130" y="2904565"/>
                </a:cubicBezTo>
                <a:lnTo>
                  <a:pt x="3536577" y="2864224"/>
                </a:lnTo>
                <a:cubicBezTo>
                  <a:pt x="3532095" y="2720789"/>
                  <a:pt x="3532469" y="2577119"/>
                  <a:pt x="3523130" y="2433918"/>
                </a:cubicBezTo>
                <a:cubicBezTo>
                  <a:pt x="3514883" y="2307462"/>
                  <a:pt x="3500780" y="2277377"/>
                  <a:pt x="3482788" y="2178424"/>
                </a:cubicBezTo>
                <a:cubicBezTo>
                  <a:pt x="3443256" y="1961004"/>
                  <a:pt x="3491576" y="2204523"/>
                  <a:pt x="3455894" y="2043953"/>
                </a:cubicBezTo>
                <a:cubicBezTo>
                  <a:pt x="3450936" y="2021642"/>
                  <a:pt x="3448461" y="1998768"/>
                  <a:pt x="3442447" y="1976718"/>
                </a:cubicBezTo>
                <a:cubicBezTo>
                  <a:pt x="3384055" y="1762613"/>
                  <a:pt x="3446402" y="2016466"/>
                  <a:pt x="3388659" y="1828800"/>
                </a:cubicBezTo>
                <a:cubicBezTo>
                  <a:pt x="3377789" y="1793472"/>
                  <a:pt x="3375492" y="1755543"/>
                  <a:pt x="3361765" y="1721224"/>
                </a:cubicBezTo>
                <a:cubicBezTo>
                  <a:pt x="3352800" y="1698812"/>
                  <a:pt x="3341970" y="1677060"/>
                  <a:pt x="3334871" y="1653989"/>
                </a:cubicBezTo>
                <a:cubicBezTo>
                  <a:pt x="3324001" y="1618661"/>
                  <a:pt x="3324507" y="1579472"/>
                  <a:pt x="3307977" y="1546412"/>
                </a:cubicBezTo>
                <a:cubicBezTo>
                  <a:pt x="3299012" y="1528483"/>
                  <a:pt x="3288121" y="1511393"/>
                  <a:pt x="3281083" y="1492624"/>
                </a:cubicBezTo>
                <a:cubicBezTo>
                  <a:pt x="3274594" y="1475320"/>
                  <a:pt x="3272947" y="1456538"/>
                  <a:pt x="3267636" y="1438836"/>
                </a:cubicBezTo>
                <a:cubicBezTo>
                  <a:pt x="3259490" y="1411682"/>
                  <a:pt x="3249706" y="1385047"/>
                  <a:pt x="3240741" y="1358153"/>
                </a:cubicBezTo>
                <a:cubicBezTo>
                  <a:pt x="3236259" y="1344706"/>
                  <a:pt x="3235157" y="1329606"/>
                  <a:pt x="3227294" y="1317812"/>
                </a:cubicBezTo>
                <a:lnTo>
                  <a:pt x="3200400" y="1277471"/>
                </a:lnTo>
                <a:cubicBezTo>
                  <a:pt x="3198607" y="1270298"/>
                  <a:pt x="3181223" y="1194917"/>
                  <a:pt x="3173506" y="1183342"/>
                </a:cubicBezTo>
                <a:cubicBezTo>
                  <a:pt x="3162957" y="1167519"/>
                  <a:pt x="3144840" y="1158011"/>
                  <a:pt x="3133165" y="1143000"/>
                </a:cubicBezTo>
                <a:cubicBezTo>
                  <a:pt x="3113321" y="1117486"/>
                  <a:pt x="3097306" y="1089212"/>
                  <a:pt x="3079377" y="1062318"/>
                </a:cubicBezTo>
                <a:cubicBezTo>
                  <a:pt x="3046923" y="1013638"/>
                  <a:pt x="3059711" y="1036432"/>
                  <a:pt x="3039036" y="995083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חץ ימינה 9"/>
          <p:cNvSpPr/>
          <p:nvPr/>
        </p:nvSpPr>
        <p:spPr>
          <a:xfrm>
            <a:off x="6297682" y="672083"/>
            <a:ext cx="331621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/>
          <p:cNvSpPr/>
          <p:nvPr/>
        </p:nvSpPr>
        <p:spPr>
          <a:xfrm>
            <a:off x="9506284" y="430306"/>
            <a:ext cx="2196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مغناطيس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897837" y="3341592"/>
            <a:ext cx="1658448" cy="524301"/>
          </a:xfrm>
          <a:prstGeom prst="rect">
            <a:avLst/>
          </a:prstGeom>
        </p:spPr>
      </p:pic>
      <p:sp>
        <p:nvSpPr>
          <p:cNvPr id="13" name="מלבן 12"/>
          <p:cNvSpPr/>
          <p:nvPr/>
        </p:nvSpPr>
        <p:spPr>
          <a:xfrm>
            <a:off x="376376" y="2988732"/>
            <a:ext cx="26805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ملف اسلاك</a:t>
            </a:r>
          </a:p>
          <a:p>
            <a:pPr algn="ctr"/>
            <a:r>
              <a:rPr lang="ar-MA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MA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نحاسية</a:t>
            </a:r>
            <a:endParaRPr lang="he-IL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898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/>
          <a:srcRect b="23578"/>
          <a:stretch/>
        </p:blipFill>
        <p:spPr>
          <a:xfrm>
            <a:off x="4222376" y="0"/>
            <a:ext cx="3872753" cy="2675965"/>
          </a:xfrm>
          <a:prstGeom prst="rect">
            <a:avLst/>
          </a:prstGeom>
        </p:spPr>
      </p:pic>
      <p:sp>
        <p:nvSpPr>
          <p:cNvPr id="7" name="חץ מעוקל ימינה 6"/>
          <p:cNvSpPr/>
          <p:nvPr/>
        </p:nvSpPr>
        <p:spPr>
          <a:xfrm>
            <a:off x="2891118" y="1627094"/>
            <a:ext cx="2622176" cy="4249271"/>
          </a:xfrm>
          <a:prstGeom prst="curvedRightArrow">
            <a:avLst>
              <a:gd name="adj1" fmla="val 7283"/>
              <a:gd name="adj2" fmla="val 50000"/>
              <a:gd name="adj3" fmla="val 2500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8" name="חץ מעוקל שמאלה 7"/>
          <p:cNvSpPr/>
          <p:nvPr/>
        </p:nvSpPr>
        <p:spPr>
          <a:xfrm>
            <a:off x="7086600" y="1640541"/>
            <a:ext cx="2514600" cy="4182035"/>
          </a:xfrm>
          <a:prstGeom prst="curvedLeftArrow">
            <a:avLst>
              <a:gd name="adj1" fmla="val 13045"/>
              <a:gd name="adj2" fmla="val 50000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3"/>
          <a:srcRect b="67314"/>
          <a:stretch/>
        </p:blipFill>
        <p:spPr>
          <a:xfrm>
            <a:off x="5166472" y="4491317"/>
            <a:ext cx="2605928" cy="1331259"/>
          </a:xfrm>
          <a:prstGeom prst="rect">
            <a:avLst/>
          </a:prstGeom>
        </p:spPr>
      </p:pic>
      <p:sp>
        <p:nvSpPr>
          <p:cNvPr id="11" name="מלבן 10"/>
          <p:cNvSpPr/>
          <p:nvPr/>
        </p:nvSpPr>
        <p:spPr>
          <a:xfrm>
            <a:off x="2825767" y="414652"/>
            <a:ext cx="2340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امبيرومتر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1364738" y="2503411"/>
            <a:ext cx="1526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اسلاك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9746738" y="2729754"/>
            <a:ext cx="1526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اسلاك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5006344" y="5576064"/>
            <a:ext cx="3111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مولد كهربائي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364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349391" y="-30301"/>
            <a:ext cx="116846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صف تحولات الطاقة التي تحدث في المولد الكهربائي</a:t>
            </a:r>
          </a:p>
          <a:p>
            <a:r>
              <a:rPr lang="ar-MA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اليدوي: </a:t>
            </a:r>
            <a:endParaRPr lang="he-IL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9563100" y="2082800"/>
            <a:ext cx="2311400" cy="139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9563100" y="2082800"/>
            <a:ext cx="22878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طاقة كيميائية</a:t>
            </a:r>
          </a:p>
          <a:p>
            <a:pPr algn="ctr"/>
            <a:r>
              <a:rPr lang="ar-MA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العضلات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6640258" y="1925175"/>
            <a:ext cx="2398967" cy="2230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6650606" y="2156361"/>
            <a:ext cx="211468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MA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طاقة حركية</a:t>
            </a:r>
          </a:p>
          <a:p>
            <a:r>
              <a:rPr lang="ar-MA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عند </a:t>
            </a:r>
          </a:p>
          <a:p>
            <a:r>
              <a:rPr lang="ar-MA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المغناطيس</a:t>
            </a:r>
            <a:endParaRPr lang="he-IL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901" y="1925175"/>
            <a:ext cx="2388218" cy="2230170"/>
          </a:xfrm>
          <a:prstGeom prst="rect">
            <a:avLst/>
          </a:prstGeom>
        </p:spPr>
      </p:pic>
      <p:sp>
        <p:nvSpPr>
          <p:cNvPr id="11" name="מלבן 10"/>
          <p:cNvSpPr/>
          <p:nvPr/>
        </p:nvSpPr>
        <p:spPr>
          <a:xfrm>
            <a:off x="3536235" y="2156361"/>
            <a:ext cx="24112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MA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طاقة كهربائية</a:t>
            </a:r>
          </a:p>
          <a:p>
            <a:r>
              <a:rPr lang="ar-MA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عند المولد</a:t>
            </a:r>
            <a:endParaRPr lang="he-IL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48" y="1977268"/>
            <a:ext cx="2682472" cy="2125984"/>
          </a:xfrm>
          <a:prstGeom prst="rect">
            <a:avLst/>
          </a:prstGeom>
        </p:spPr>
      </p:pic>
      <p:sp>
        <p:nvSpPr>
          <p:cNvPr id="15" name="מלבן 14"/>
          <p:cNvSpPr/>
          <p:nvPr/>
        </p:nvSpPr>
        <p:spPr>
          <a:xfrm>
            <a:off x="30795" y="2218106"/>
            <a:ext cx="27799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طاقة حركية </a:t>
            </a:r>
          </a:p>
          <a:p>
            <a:pPr algn="ctr"/>
            <a:r>
              <a:rPr lang="ar-MA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عند </a:t>
            </a:r>
            <a:r>
              <a:rPr lang="ar-MA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الامبيرومتر</a:t>
            </a:r>
            <a:endParaRPr lang="he-IL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חץ שמאלה 15"/>
          <p:cNvSpPr/>
          <p:nvPr/>
        </p:nvSpPr>
        <p:spPr>
          <a:xfrm>
            <a:off x="9039225" y="2908637"/>
            <a:ext cx="523875" cy="43443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119" y="2796639"/>
            <a:ext cx="601965" cy="469433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724" y="2744519"/>
            <a:ext cx="852894" cy="469433"/>
          </a:xfrm>
          <a:prstGeom prst="rect">
            <a:avLst/>
          </a:prstGeom>
        </p:spPr>
      </p:pic>
      <p:sp>
        <p:nvSpPr>
          <p:cNvPr id="19" name="מלבן 18"/>
          <p:cNvSpPr/>
          <p:nvPr/>
        </p:nvSpPr>
        <p:spPr>
          <a:xfrm>
            <a:off x="8688225" y="2549862"/>
            <a:ext cx="10775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تحولت</a:t>
            </a:r>
            <a:r>
              <a:rPr lang="ar-MA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he-IL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2924704" y="2440033"/>
            <a:ext cx="67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dirty="0"/>
              <a:t>تحولت</a:t>
            </a:r>
          </a:p>
        </p:txBody>
      </p:sp>
      <p:sp>
        <p:nvSpPr>
          <p:cNvPr id="21" name="מלבן 20"/>
          <p:cNvSpPr/>
          <p:nvPr/>
        </p:nvSpPr>
        <p:spPr>
          <a:xfrm>
            <a:off x="5999096" y="2450920"/>
            <a:ext cx="67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dirty="0"/>
              <a:t>تحولت</a:t>
            </a:r>
          </a:p>
        </p:txBody>
      </p:sp>
    </p:spTree>
    <p:extLst>
      <p:ext uri="{BB962C8B-B14F-4D97-AF65-F5344CB8AC3E}">
        <p14:creationId xmlns:p14="http://schemas.microsoft.com/office/powerpoint/2010/main" val="20650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148853" y="324783"/>
            <a:ext cx="5894293" cy="1325563"/>
          </a:xfrm>
        </p:spPr>
        <p:txBody>
          <a:bodyPr>
            <a:normAutofit/>
          </a:bodyPr>
          <a:lstStyle/>
          <a:p>
            <a:r>
              <a:rPr lang="ar-MA" sz="5400" b="1" dirty="0" smtClean="0">
                <a:solidFill>
                  <a:srgbClr val="FF0000"/>
                </a:solidFill>
              </a:rPr>
              <a:t>انتاج الطاقة الكهربائية </a:t>
            </a:r>
            <a:endParaRPr lang="he-IL" sz="5400" b="1" dirty="0">
              <a:solidFill>
                <a:srgbClr val="FF0000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267727" y="1506071"/>
            <a:ext cx="11656546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MA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ينتج الانسان الطاقة الكهربائية من مصادر الطاقة المختلفة.</a:t>
            </a:r>
          </a:p>
          <a:p>
            <a:r>
              <a:rPr lang="ar-MA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لكي ننتج كهرباء من </a:t>
            </a:r>
            <a:r>
              <a:rPr lang="ar-MA" sz="60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طاقة الشمس </a:t>
            </a:r>
            <a:r>
              <a:rPr lang="ar-MA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يجب استخدام :</a:t>
            </a:r>
            <a:r>
              <a:rPr lang="ar-MA" sz="6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الخلايا الشمسية.</a:t>
            </a:r>
            <a:endParaRPr lang="he-IL" sz="60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ar-MA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489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427456" y="775464"/>
            <a:ext cx="113640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5400" b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الخلايا الشمسية </a:t>
            </a:r>
            <a:r>
              <a:rPr lang="ar-MA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هي عبارة عن منظومة تكنولوجية</a:t>
            </a:r>
          </a:p>
          <a:p>
            <a:r>
              <a:rPr lang="ar-MA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تحتاج </a:t>
            </a:r>
            <a:r>
              <a:rPr lang="ar-MA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لادخال</a:t>
            </a:r>
            <a:r>
              <a:rPr lang="ar-MA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وتعطينا اخراج.</a:t>
            </a:r>
            <a:endParaRPr lang="he-IL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128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8666629" y="1241646"/>
            <a:ext cx="321113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6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طاقة ضوئية</a:t>
            </a:r>
          </a:p>
          <a:p>
            <a:pPr algn="ctr"/>
            <a:r>
              <a:rPr lang="ar-MA" sz="6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{الشمس}</a:t>
            </a:r>
            <a:endParaRPr lang="he-IL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4713194" y="1062317"/>
            <a:ext cx="3348318" cy="26894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410635" y="1205770"/>
            <a:ext cx="395343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M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الخلايا الشمسية</a:t>
            </a:r>
          </a:p>
          <a:p>
            <a:pPr algn="ctr"/>
            <a:r>
              <a:rPr lang="ar-M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هي منظومة تكنولوجية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403738" y="1113437"/>
            <a:ext cx="270939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طاقة</a:t>
            </a:r>
          </a:p>
          <a:p>
            <a:pPr algn="ctr"/>
            <a:r>
              <a:rPr lang="ar-MA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كهربائية</a:t>
            </a:r>
            <a:endParaRPr lang="he-IL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חץ שמאלה 7"/>
          <p:cNvSpPr/>
          <p:nvPr/>
        </p:nvSpPr>
        <p:spPr>
          <a:xfrm>
            <a:off x="8084603" y="2083856"/>
            <a:ext cx="992162" cy="4576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חץ שמאלה 8"/>
          <p:cNvSpPr/>
          <p:nvPr/>
        </p:nvSpPr>
        <p:spPr>
          <a:xfrm>
            <a:off x="3113134" y="1882588"/>
            <a:ext cx="1492925" cy="6589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64819" y="4388586"/>
            <a:ext cx="11166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العملية: تحويل الطاقة الضوئية الى طاقة كهربائية</a:t>
            </a:r>
            <a:endParaRPr lang="he-IL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5702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-268941" y="533417"/>
            <a:ext cx="1203511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MA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استخدم طلاب الصف السادس خلايا شمسية</a:t>
            </a:r>
          </a:p>
          <a:p>
            <a:r>
              <a:rPr lang="ar-MA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لتشغيل </a:t>
            </a:r>
            <a:r>
              <a:rPr lang="ar-MA" sz="5400" b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جرس </a:t>
            </a:r>
            <a:r>
              <a:rPr lang="ar-MA" sz="5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كهربائي ومحرك</a:t>
            </a:r>
            <a:r>
              <a:rPr lang="ar-MA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.</a:t>
            </a:r>
            <a:endParaRPr lang="ar-MA" sz="54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ar-MA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صف تحويلات الطاقة التي حدثت؟</a:t>
            </a:r>
            <a:endParaRPr lang="he-IL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5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9066990" y="350654"/>
            <a:ext cx="2847237" cy="1761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8804281" y="391431"/>
            <a:ext cx="30588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طاقة ضوئية </a:t>
            </a:r>
          </a:p>
          <a:p>
            <a:pPr algn="ctr"/>
            <a:r>
              <a:rPr lang="ar-M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{الشمس}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חץ שמאלה 5"/>
          <p:cNvSpPr/>
          <p:nvPr/>
        </p:nvSpPr>
        <p:spPr>
          <a:xfrm>
            <a:off x="7537567" y="992493"/>
            <a:ext cx="1506069" cy="5647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4672918" y="365305"/>
            <a:ext cx="3133299" cy="243014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4668287" y="426216"/>
            <a:ext cx="286007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MA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طاقة كهربائية</a:t>
            </a:r>
          </a:p>
          <a:p>
            <a:r>
              <a:rPr lang="ar-MA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في </a:t>
            </a:r>
            <a:r>
              <a:rPr lang="ar-MA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الخلايا</a:t>
            </a:r>
          </a:p>
          <a:p>
            <a:r>
              <a:rPr lang="ar-MA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الشمسية</a:t>
            </a:r>
            <a:endParaRPr lang="he-IL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חץ שמאלה 8"/>
          <p:cNvSpPr/>
          <p:nvPr/>
        </p:nvSpPr>
        <p:spPr>
          <a:xfrm>
            <a:off x="3120697" y="902497"/>
            <a:ext cx="1609049" cy="5647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/>
          <p:cNvSpPr/>
          <p:nvPr/>
        </p:nvSpPr>
        <p:spPr>
          <a:xfrm>
            <a:off x="379268" y="330460"/>
            <a:ext cx="2847237" cy="358261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-601166" y="330460"/>
            <a:ext cx="48006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M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طاقة صوتية</a:t>
            </a:r>
          </a:p>
          <a:p>
            <a:pPr algn="ctr"/>
            <a:r>
              <a:rPr lang="ar-M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{الجرس}</a:t>
            </a:r>
          </a:p>
          <a:p>
            <a:pPr algn="ctr"/>
            <a:r>
              <a:rPr lang="ar-M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طاقة حركية</a:t>
            </a:r>
          </a:p>
          <a:p>
            <a:pPr algn="ctr"/>
            <a:r>
              <a:rPr lang="ar-M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{ المحرك}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7857313" y="945428"/>
            <a:ext cx="1168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MA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تحولت</a:t>
            </a:r>
            <a:endParaRPr lang="he-IL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463" y="750491"/>
            <a:ext cx="1579001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2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אליפסה 4"/>
          <p:cNvSpPr/>
          <p:nvPr/>
        </p:nvSpPr>
        <p:spPr>
          <a:xfrm>
            <a:off x="5974080" y="1950720"/>
            <a:ext cx="2264229" cy="123661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578487" y="224136"/>
            <a:ext cx="11384912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MA" sz="5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ضع دائرة حول الجواب الصحيح:</a:t>
            </a:r>
          </a:p>
          <a:p>
            <a:pPr marL="914400" indent="-914400">
              <a:buAutoNum type="arabicPeriod"/>
            </a:pPr>
            <a:r>
              <a:rPr lang="ar-MA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الكهرباء الناتجة بواسطة الخلايا الشمسية:</a:t>
            </a:r>
          </a:p>
          <a:p>
            <a:r>
              <a:rPr lang="ar-M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أ. كبيرة جدا       ب. قليلة   ج. لا نحتاج كهرباء. </a:t>
            </a:r>
          </a:p>
          <a:p>
            <a:endParaRPr lang="ar-MA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ar-MA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2.الخلايا الشمسية تحول------ الى طاقة كهربائية.</a:t>
            </a:r>
          </a:p>
          <a:p>
            <a:r>
              <a:rPr lang="ar-M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أ. الطاقة الحرارية للشمس.</a:t>
            </a:r>
          </a:p>
          <a:p>
            <a:r>
              <a:rPr lang="ar-M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ب. الطاقة الضوئية للشمس.</a:t>
            </a:r>
          </a:p>
          <a:p>
            <a:r>
              <a:rPr lang="ar-M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ج. الطاقة الحركية .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1014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491" y="2022878"/>
            <a:ext cx="9628909" cy="4248710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0" y="268552"/>
            <a:ext cx="121276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MA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عبر بالرسم او الكتابة عن استخدام الخلايا الشمسية </a:t>
            </a:r>
            <a:r>
              <a:rPr lang="ar-MA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لانتاج</a:t>
            </a:r>
            <a:r>
              <a:rPr lang="ar-MA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كهرباء.</a:t>
            </a:r>
            <a:endParaRPr lang="he-IL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1330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MA" sz="4800" b="1" dirty="0" smtClean="0">
                <a:solidFill>
                  <a:srgbClr val="FF0000"/>
                </a:solidFill>
              </a:rPr>
              <a:t>حسنات </a:t>
            </a:r>
            <a:r>
              <a:rPr lang="ar-MA" sz="4800" b="1" dirty="0" err="1" smtClean="0">
                <a:solidFill>
                  <a:srgbClr val="FF0000"/>
                </a:solidFill>
              </a:rPr>
              <a:t>الخلیة</a:t>
            </a:r>
            <a:r>
              <a:rPr lang="ar-MA" sz="4800" b="1" dirty="0" smtClean="0">
                <a:solidFill>
                  <a:srgbClr val="FF0000"/>
                </a:solidFill>
              </a:rPr>
              <a:t> </a:t>
            </a:r>
            <a:r>
              <a:rPr lang="ar-MA" sz="4800" b="1" dirty="0" err="1" smtClean="0">
                <a:solidFill>
                  <a:srgbClr val="FF0000"/>
                </a:solidFill>
              </a:rPr>
              <a:t>الشمسیة</a:t>
            </a:r>
            <a:endParaRPr lang="he-IL" sz="4800" b="1" dirty="0">
              <a:solidFill>
                <a:srgbClr val="FF0000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94855" y="1443611"/>
            <a:ext cx="117971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ar-MA" sz="4000" b="1" dirty="0" err="1" smtClean="0"/>
              <a:t>ودیة</a:t>
            </a:r>
            <a:r>
              <a:rPr lang="ar-MA" sz="4000" b="1" dirty="0" smtClean="0"/>
              <a:t> </a:t>
            </a:r>
            <a:r>
              <a:rPr lang="ar-MA" sz="4000" b="1" dirty="0" err="1" smtClean="0"/>
              <a:t>للبیئة</a:t>
            </a:r>
            <a:r>
              <a:rPr lang="ar-MA" sz="4000" b="1" dirty="0" smtClean="0"/>
              <a:t> ولا </a:t>
            </a:r>
            <a:r>
              <a:rPr lang="ar-MA" sz="4000" b="1" dirty="0" err="1" smtClean="0"/>
              <a:t>ینتج</a:t>
            </a:r>
            <a:r>
              <a:rPr lang="ar-MA" sz="4000" b="1" dirty="0" smtClean="0"/>
              <a:t> عند </a:t>
            </a:r>
            <a:r>
              <a:rPr lang="ar-MA" sz="4000" b="1" dirty="0" err="1" smtClean="0"/>
              <a:t>تشغیلھا</a:t>
            </a:r>
            <a:r>
              <a:rPr lang="ar-MA" sz="4000" b="1" dirty="0" smtClean="0"/>
              <a:t> احتراق </a:t>
            </a:r>
            <a:r>
              <a:rPr lang="ar-MA" sz="4000" b="1" dirty="0" err="1" smtClean="0"/>
              <a:t>أوتولید</a:t>
            </a:r>
            <a:r>
              <a:rPr lang="ar-MA" sz="4000" b="1" dirty="0" smtClean="0"/>
              <a:t> غازات الاحتباس الحراري.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ar-MA" sz="4000" b="1" dirty="0" smtClean="0"/>
              <a:t>باستخدام </a:t>
            </a:r>
            <a:r>
              <a:rPr lang="ar-MA" sz="4000" b="1" dirty="0" err="1" smtClean="0"/>
              <a:t>التكنولوجیا</a:t>
            </a:r>
            <a:r>
              <a:rPr lang="ar-MA" sz="4000" b="1" dirty="0" smtClean="0"/>
              <a:t> </a:t>
            </a:r>
            <a:r>
              <a:rPr lang="ar-MA" sz="4000" b="1" dirty="0" err="1" smtClean="0"/>
              <a:t>الكھروضوئیة</a:t>
            </a:r>
            <a:r>
              <a:rPr lang="ar-MA" sz="4000" b="1" dirty="0" smtClean="0"/>
              <a:t> ، </a:t>
            </a:r>
            <a:r>
              <a:rPr lang="ar-MA" sz="4000" b="1" dirty="0" err="1" smtClean="0"/>
              <a:t>یمكن</a:t>
            </a:r>
            <a:r>
              <a:rPr lang="ar-MA" sz="4000" b="1" dirty="0" smtClean="0"/>
              <a:t> </a:t>
            </a:r>
            <a:r>
              <a:rPr lang="ar-MA" sz="4000" b="1" dirty="0" err="1" smtClean="0"/>
              <a:t>توفیر</a:t>
            </a:r>
            <a:r>
              <a:rPr lang="ar-MA" sz="4000" b="1" dirty="0" smtClean="0"/>
              <a:t> موارد الأرض من خلال </a:t>
            </a:r>
            <a:r>
              <a:rPr lang="ar-MA" sz="4000" b="1" dirty="0" err="1" smtClean="0"/>
              <a:t>تركیب</a:t>
            </a:r>
            <a:r>
              <a:rPr lang="ar-MA" sz="4000" b="1" dirty="0" smtClean="0"/>
              <a:t> الألواح </a:t>
            </a:r>
            <a:r>
              <a:rPr lang="ar-MA" sz="4000" b="1" dirty="0" err="1" smtClean="0"/>
              <a:t>الشمسیة</a:t>
            </a:r>
            <a:r>
              <a:rPr lang="ar-MA" sz="4000" b="1" dirty="0" smtClean="0"/>
              <a:t> المختلفة على أسطح المنازل.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ar-MA" sz="4000" b="1" dirty="0" smtClean="0"/>
              <a:t> الطاقة </a:t>
            </a:r>
            <a:r>
              <a:rPr lang="ar-MA" sz="4000" b="1" dirty="0" err="1" smtClean="0"/>
              <a:t>الشمسیة</a:t>
            </a:r>
            <a:r>
              <a:rPr lang="ar-MA" sz="4000" b="1" dirty="0" smtClean="0"/>
              <a:t> طاقة متجددة ولا </a:t>
            </a:r>
            <a:r>
              <a:rPr lang="ar-MA" sz="4000" b="1" dirty="0" err="1" smtClean="0"/>
              <a:t>تنتھي</a:t>
            </a:r>
            <a:r>
              <a:rPr lang="ar-MA" sz="4000" b="1" dirty="0" smtClean="0"/>
              <a:t> ، على عكس مصادر</a:t>
            </a:r>
          </a:p>
          <a:p>
            <a:r>
              <a:rPr lang="ar-MA" sz="4000" b="1" dirty="0" smtClean="0"/>
              <a:t>الطاقة الأخرى ، مثل الفحم أو الوقود ، التي </a:t>
            </a:r>
            <a:r>
              <a:rPr lang="ar-MA" sz="4000" b="1" dirty="0" err="1" smtClean="0"/>
              <a:t>یسبب</a:t>
            </a:r>
            <a:r>
              <a:rPr lang="ar-MA" sz="4000" b="1" dirty="0" smtClean="0"/>
              <a:t> </a:t>
            </a:r>
            <a:r>
              <a:rPr lang="ar-MA" sz="4000" b="1" dirty="0" err="1" smtClean="0"/>
              <a:t>استخدامھا</a:t>
            </a:r>
            <a:endParaRPr lang="ar-MA" sz="4000" b="1" dirty="0" smtClean="0"/>
          </a:p>
          <a:p>
            <a:r>
              <a:rPr lang="ar-MA" sz="4000" b="1" dirty="0" smtClean="0"/>
              <a:t>استنفادًا مع مرور الوقت.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ar-MA" sz="4000" b="1" dirty="0" smtClean="0"/>
              <a:t> موفِرة من </a:t>
            </a:r>
            <a:r>
              <a:rPr lang="ar-MA" sz="4000" b="1" dirty="0" err="1" smtClean="0"/>
              <a:t>ناحیة</a:t>
            </a:r>
            <a:r>
              <a:rPr lang="ar-MA" sz="4000" b="1" dirty="0" smtClean="0"/>
              <a:t> </a:t>
            </a:r>
            <a:r>
              <a:rPr lang="ar-MA" sz="4000" b="1" dirty="0" err="1" smtClean="0"/>
              <a:t>مادیة</a:t>
            </a:r>
            <a:r>
              <a:rPr lang="ar-MA" sz="4000" b="1" dirty="0" smtClean="0"/>
              <a:t> على الإنسان(بدون تكلفة)</a:t>
            </a:r>
            <a:endParaRPr lang="he-IL" sz="4000" b="1" dirty="0"/>
          </a:p>
        </p:txBody>
      </p:sp>
    </p:spTree>
    <p:extLst>
      <p:ext uri="{BB962C8B-B14F-4D97-AF65-F5344CB8AC3E}">
        <p14:creationId xmlns:p14="http://schemas.microsoft.com/office/powerpoint/2010/main" val="244778554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387</Words>
  <Application>Microsoft Office PowerPoint</Application>
  <PresentationFormat>מסך רחב</PresentationFormat>
  <Paragraphs>89</Paragraphs>
  <Slides>17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ערכת נושא Office</vt:lpstr>
      <vt:lpstr>מצגת של PowerPoint‏</vt:lpstr>
      <vt:lpstr>انتاج الطاقة الكهربائية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حسنات الخلیة الشمسیة</vt:lpstr>
      <vt:lpstr>سیئات الخلیة الشمسیة</vt:lpstr>
      <vt:lpstr>מצגת של PowerPoint‏</vt:lpstr>
      <vt:lpstr>انتاج كهرباء بواسطة المولد الكهربائي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mariam sana</dc:creator>
  <cp:lastModifiedBy>mariam sana</cp:lastModifiedBy>
  <cp:revision>19</cp:revision>
  <dcterms:created xsi:type="dcterms:W3CDTF">2020-10-20T07:09:46Z</dcterms:created>
  <dcterms:modified xsi:type="dcterms:W3CDTF">2020-10-22T10:43:35Z</dcterms:modified>
</cp:coreProperties>
</file>