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072123-BF80-415B-81AC-F0E5D29BEE9B}" type="datetimeFigureOut">
              <a:rPr lang="he-IL" smtClean="0"/>
              <a:t>ט"ו/תשרי/תשפ"א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89023A-0FFD-499C-8756-746E48844EF7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6386" name="Picture 2" descr="الضمائر Suha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1.bp.blogspot.com/-1neCLa2uqZs/Xx9DjvHGJQI/AAAAAAAAZd8/csKc1BbLv6oyMPBinM9IQ2EuPCRZXAy5QCLcBGAsYHQ/s640/%25D8%25A7%25D9%2584%25D8%25B8%25D9%2585%25D8%25A7%25D8%25A6%25D8%25B1%2B%25D8%25A7%25D9%2584%25D9%2585%25D9%2586%25D9%2581%25D8%25B5%25D9%2584%25D8%25A9%2B%252813%2529.jpg"/>
          <p:cNvPicPr>
            <a:picLocks noChangeAspect="1" noChangeArrowheads="1"/>
          </p:cNvPicPr>
          <p:nvPr/>
        </p:nvPicPr>
        <p:blipFill>
          <a:blip r:embed="rId2"/>
          <a:srcRect t="19791"/>
          <a:stretch>
            <a:fillRect/>
          </a:stretch>
        </p:blipFill>
        <p:spPr bwMode="auto">
          <a:xfrm>
            <a:off x="0" y="0"/>
            <a:ext cx="571500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00760" y="1285860"/>
            <a:ext cx="264320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800" dirty="0" smtClean="0"/>
              <a:t>  أكَلَ</a:t>
            </a:r>
          </a:p>
          <a:p>
            <a:endParaRPr lang="ar-AE" sz="4800" dirty="0"/>
          </a:p>
          <a:p>
            <a:r>
              <a:rPr lang="ar-AE" sz="4800" dirty="0" smtClean="0"/>
              <a:t>  شَرِبَ</a:t>
            </a:r>
          </a:p>
          <a:p>
            <a:endParaRPr lang="ar-AE" sz="4800" dirty="0"/>
          </a:p>
          <a:p>
            <a:r>
              <a:rPr lang="ar-AE" sz="4800" dirty="0" smtClean="0"/>
              <a:t>  نامَ</a:t>
            </a:r>
            <a:endParaRPr lang="he-IL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1.bp.blogspot.com/-SsJTk9MBBZg/Xx9Dksz1JOI/AAAAAAAAZeA/c6FrESSElLMOU8GV2G6wq_9yS7WSEF6dQCLcBGAsYHQ/s640/%25D8%25A7%25D9%2584%25D8%25B8%25D9%2585%25D8%25A7%25D8%25A6%25D8%25B1%2B%25D8%25A7%25D9%2584%25D9%2585%25D9%2586%25D9%2581%25D8%25B5%25D9%2584%25D8%25A9%2B%252814%2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2919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72198" y="1285860"/>
            <a:ext cx="235745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400" dirty="0" smtClean="0"/>
              <a:t>  أكَلَتْ</a:t>
            </a:r>
          </a:p>
          <a:p>
            <a:endParaRPr lang="ar-AE" sz="4400" dirty="0"/>
          </a:p>
          <a:p>
            <a:r>
              <a:rPr lang="ar-AE" sz="4400" dirty="0" smtClean="0"/>
              <a:t> شَرِبَتْ</a:t>
            </a:r>
          </a:p>
          <a:p>
            <a:endParaRPr lang="ar-AE" sz="4400" dirty="0"/>
          </a:p>
          <a:p>
            <a:r>
              <a:rPr lang="ar-AE" sz="4400" dirty="0" smtClean="0"/>
              <a:t> نامَتْ</a:t>
            </a:r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1.bp.blogspot.com/-mROBNSTmr90/Xx9Dp7giTGI/AAAAAAAAZeM/uo6lQOMyOWke4C8_VlgQqmU4Xb98BPlnwCLcBGAsYHQ/s640/%25D8%25A7%25D9%2584%25D8%25B8%25D9%2585%25D8%25A7%25D8%25A6%25D8%25B1%2B%25D8%25A7%25D9%2584%25D9%2585%25D9%2586%25D9%2581%25D8%25B5%25D9%2584%25D8%25A9%2B%252817%2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5775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72132" y="1285860"/>
            <a:ext cx="2786082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     </a:t>
            </a:r>
            <a:r>
              <a:rPr lang="ar-AE" sz="4400" dirty="0" smtClean="0"/>
              <a:t>أكَلوا </a:t>
            </a:r>
          </a:p>
          <a:p>
            <a:endParaRPr lang="ar-AE" sz="4400" dirty="0"/>
          </a:p>
          <a:p>
            <a:r>
              <a:rPr lang="ar-AE" sz="4400" dirty="0" smtClean="0"/>
              <a:t>  شَرِبوا </a:t>
            </a:r>
          </a:p>
          <a:p>
            <a:endParaRPr lang="ar-AE" sz="4400" dirty="0"/>
          </a:p>
          <a:p>
            <a:r>
              <a:rPr lang="ar-AE" sz="4400" dirty="0" smtClean="0"/>
              <a:t>  ناموا</a:t>
            </a:r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2150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SA" sz="3600" dirty="0" smtClean="0"/>
              <a:t>هو             </a:t>
            </a:r>
            <a:r>
              <a:rPr lang="ar-SA" sz="3600" dirty="0"/>
              <a:t>هي           </a:t>
            </a:r>
            <a:r>
              <a:rPr lang="ar-SA" sz="3600" dirty="0" smtClean="0"/>
              <a:t>هم</a:t>
            </a:r>
            <a:endParaRPr lang="ar-AE" sz="3600" dirty="0" smtClean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r>
              <a:rPr lang="ar-SA" sz="3600" dirty="0"/>
              <a:t>سجد           ___       </a:t>
            </a:r>
            <a:r>
              <a:rPr lang="ar-SA" sz="3600" dirty="0" smtClean="0"/>
              <a:t>___</a:t>
            </a:r>
            <a:endParaRPr lang="he-IL" sz="3600" dirty="0" smtClean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r>
              <a:rPr lang="ar-SA" sz="3600" dirty="0"/>
              <a:t>___          قامت       </a:t>
            </a:r>
            <a:r>
              <a:rPr lang="ar-SA" sz="3600" dirty="0" smtClean="0"/>
              <a:t>___</a:t>
            </a:r>
            <a:endParaRPr lang="he-IL" sz="3600" dirty="0" smtClean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r>
              <a:rPr lang="ar-SA" sz="3600" dirty="0"/>
              <a:t>___          ___       </a:t>
            </a:r>
            <a:r>
              <a:rPr lang="ar-SA" sz="3600" dirty="0" smtClean="0"/>
              <a:t>حصدوا</a:t>
            </a:r>
            <a:endParaRPr lang="he-IL" sz="3600" dirty="0" smtClean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r>
              <a:rPr lang="ar-SA" sz="3600" dirty="0"/>
              <a:t>سبح           ___       </a:t>
            </a:r>
            <a:r>
              <a:rPr lang="ar-SA" sz="3600" dirty="0" smtClean="0"/>
              <a:t>___</a:t>
            </a:r>
            <a:endParaRPr lang="he-IL" sz="3600" dirty="0" smtClean="0"/>
          </a:p>
          <a:p>
            <a:pPr algn="ctr">
              <a:buNone/>
            </a:pPr>
            <a:endParaRPr lang="he-IL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he-IL" sz="3600" dirty="0" smtClean="0"/>
          </a:p>
          <a:p>
            <a:pPr>
              <a:buNone/>
            </a:pPr>
            <a:endParaRPr lang="he-IL" sz="3600" dirty="0"/>
          </a:p>
          <a:p>
            <a:pPr>
              <a:buNone/>
            </a:pPr>
            <a:endParaRPr lang="he-IL" sz="3600" dirty="0" smtClean="0"/>
          </a:p>
          <a:p>
            <a:pPr>
              <a:buNone/>
            </a:pPr>
            <a:endParaRPr lang="he-IL" sz="3600" dirty="0"/>
          </a:p>
          <a:p>
            <a:pPr>
              <a:buNone/>
            </a:pPr>
            <a:endParaRPr lang="he-IL" sz="3600" dirty="0" smtClean="0"/>
          </a:p>
          <a:p>
            <a:pPr>
              <a:buNone/>
            </a:pPr>
            <a:endParaRPr lang="en-US" sz="3600" dirty="0"/>
          </a:p>
          <a:p>
            <a:endParaRPr lang="he-IL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dirty="0"/>
              <a:t>اكتب    هو        هي      هم  </a:t>
            </a:r>
            <a:endParaRPr lang="he-IL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SA" dirty="0"/>
              <a:t>___    </a:t>
            </a:r>
            <a:r>
              <a:rPr lang="ar-SA" dirty="0" err="1" smtClean="0"/>
              <a:t>ح</a:t>
            </a:r>
            <a:r>
              <a:rPr lang="ar-AE" dirty="0"/>
              <a:t>َ</a:t>
            </a:r>
            <a:r>
              <a:rPr lang="ar-SA" dirty="0" smtClean="0"/>
              <a:t>ر</a:t>
            </a:r>
            <a:r>
              <a:rPr lang="ar-AE" dirty="0" smtClean="0"/>
              <a:t>َ</a:t>
            </a:r>
            <a:r>
              <a:rPr lang="ar-SA" dirty="0" smtClean="0"/>
              <a:t>ث</a:t>
            </a:r>
            <a:r>
              <a:rPr lang="ar-AE" dirty="0" smtClean="0"/>
              <a:t>َ</a:t>
            </a:r>
            <a:r>
              <a:rPr lang="ar-SA" dirty="0" smtClean="0"/>
              <a:t>                                    </a:t>
            </a:r>
            <a:r>
              <a:rPr lang="ar-SA" dirty="0"/>
              <a:t>___ </a:t>
            </a:r>
            <a:r>
              <a:rPr lang="ar-SA" dirty="0" err="1" smtClean="0">
                <a:cs typeface="+mj-cs"/>
              </a:rPr>
              <a:t>س</a:t>
            </a:r>
            <a:r>
              <a:rPr lang="ar-AE" dirty="0" smtClean="0">
                <a:cs typeface="+mj-cs"/>
              </a:rPr>
              <a:t>َ</a:t>
            </a:r>
            <a:r>
              <a:rPr lang="ar-SA" dirty="0" smtClean="0">
                <a:cs typeface="+mj-cs"/>
              </a:rPr>
              <a:t>ج</a:t>
            </a:r>
            <a:r>
              <a:rPr lang="ar-AE" dirty="0" smtClean="0">
                <a:cs typeface="+mj-cs"/>
              </a:rPr>
              <a:t>َ</a:t>
            </a:r>
            <a:r>
              <a:rPr lang="ar-SA" dirty="0" smtClean="0">
                <a:cs typeface="+mj-cs"/>
              </a:rPr>
              <a:t>د</a:t>
            </a:r>
            <a:r>
              <a:rPr lang="ar-AE" dirty="0" smtClean="0">
                <a:cs typeface="+mj-cs"/>
              </a:rPr>
              <a:t>َ</a:t>
            </a:r>
            <a:r>
              <a:rPr lang="ar-SA" dirty="0" smtClean="0">
                <a:cs typeface="+mj-cs"/>
              </a:rPr>
              <a:t>ت</a:t>
            </a:r>
            <a:r>
              <a:rPr lang="ar-AE" dirty="0" smtClean="0">
                <a:cs typeface="+mj-cs"/>
              </a:rPr>
              <a:t>ْ</a:t>
            </a:r>
            <a:endParaRPr lang="he-IL" dirty="0" smtClean="0">
              <a:cs typeface="+mj-cs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SA" dirty="0"/>
              <a:t>___    </a:t>
            </a:r>
            <a:r>
              <a:rPr lang="ar-SA" dirty="0" smtClean="0"/>
              <a:t>نام</a:t>
            </a:r>
            <a:r>
              <a:rPr lang="ar-AE" dirty="0" smtClean="0"/>
              <a:t>َ</a:t>
            </a:r>
            <a:r>
              <a:rPr lang="ar-SA" dirty="0" smtClean="0"/>
              <a:t>ت</a:t>
            </a:r>
            <a:r>
              <a:rPr lang="ar-AE" dirty="0" smtClean="0"/>
              <a:t>ْ</a:t>
            </a:r>
            <a:r>
              <a:rPr lang="ar-SA" dirty="0" smtClean="0"/>
              <a:t>                                    </a:t>
            </a:r>
            <a:r>
              <a:rPr lang="ar-SA" dirty="0"/>
              <a:t>___  </a:t>
            </a:r>
            <a:r>
              <a:rPr lang="ar-SA" dirty="0" smtClean="0"/>
              <a:t>صادوا</a:t>
            </a:r>
            <a:endParaRPr lang="he-IL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SA" dirty="0"/>
              <a:t>___    قاموا                                    ___   </a:t>
            </a:r>
            <a:r>
              <a:rPr lang="ar-SA" dirty="0" err="1" smtClean="0"/>
              <a:t>ف</a:t>
            </a:r>
            <a:r>
              <a:rPr lang="ar-AE" dirty="0" smtClean="0"/>
              <a:t>َ</a:t>
            </a:r>
            <a:r>
              <a:rPr lang="ar-SA" dirty="0" smtClean="0"/>
              <a:t>ت</a:t>
            </a:r>
            <a:r>
              <a:rPr lang="ar-AE" dirty="0" err="1" smtClean="0"/>
              <a:t>َحَ</a:t>
            </a:r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67</Words>
  <Application>Microsoft Office PowerPoint</Application>
  <PresentationFormat>‫הצגה על המסך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טרק</vt:lpstr>
      <vt:lpstr>שקופית 1</vt:lpstr>
      <vt:lpstr>שקופית 2</vt:lpstr>
      <vt:lpstr>שקופית 3</vt:lpstr>
      <vt:lpstr>שקופית 4</vt:lpstr>
      <vt:lpstr>שקופית 5</vt:lpstr>
      <vt:lpstr>שקופית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enter</dc:creator>
  <cp:lastModifiedBy>enter</cp:lastModifiedBy>
  <cp:revision>3</cp:revision>
  <dcterms:created xsi:type="dcterms:W3CDTF">2020-10-03T08:17:34Z</dcterms:created>
  <dcterms:modified xsi:type="dcterms:W3CDTF">2020-10-03T08:38:56Z</dcterms:modified>
</cp:coreProperties>
</file>